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78" r:id="rId2"/>
    <p:sldMasterId id="2147483893" r:id="rId3"/>
  </p:sldMasterIdLst>
  <p:notesMasterIdLst>
    <p:notesMasterId r:id="rId35"/>
  </p:notesMasterIdLst>
  <p:handoutMasterIdLst>
    <p:handoutMasterId r:id="rId36"/>
  </p:handoutMasterIdLst>
  <p:sldIdLst>
    <p:sldId id="283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305" r:id="rId12"/>
    <p:sldId id="306" r:id="rId13"/>
    <p:sldId id="298" r:id="rId14"/>
    <p:sldId id="272" r:id="rId15"/>
    <p:sldId id="275" r:id="rId16"/>
    <p:sldId id="310" r:id="rId17"/>
    <p:sldId id="581" r:id="rId18"/>
    <p:sldId id="277" r:id="rId19"/>
    <p:sldId id="278" r:id="rId20"/>
    <p:sldId id="284" r:id="rId21"/>
    <p:sldId id="273" r:id="rId22"/>
    <p:sldId id="577" r:id="rId23"/>
    <p:sldId id="561" r:id="rId24"/>
    <p:sldId id="574" r:id="rId25"/>
    <p:sldId id="565" r:id="rId26"/>
    <p:sldId id="567" r:id="rId27"/>
    <p:sldId id="568" r:id="rId28"/>
    <p:sldId id="569" r:id="rId29"/>
    <p:sldId id="570" r:id="rId30"/>
    <p:sldId id="571" r:id="rId31"/>
    <p:sldId id="572" r:id="rId32"/>
    <p:sldId id="578" r:id="rId33"/>
    <p:sldId id="583" r:id="rId3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kan Zhaniya" initials="KZ" lastIdx="1" clrIdx="0">
    <p:extLst>
      <p:ext uri="{19B8F6BF-5375-455C-9EA6-DF929625EA0E}">
        <p15:presenceInfo xmlns:p15="http://schemas.microsoft.com/office/powerpoint/2012/main" userId="08446f37836658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1C8E4"/>
    <a:srgbClr val="1B449A"/>
    <a:srgbClr val="ABD2E1"/>
    <a:srgbClr val="DAEBF2"/>
    <a:srgbClr val="4194B5"/>
    <a:srgbClr val="E1F2CE"/>
    <a:srgbClr val="F2932A"/>
    <a:srgbClr val="7A398C"/>
    <a:srgbClr val="F2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44" d="100"/>
          <a:sy n="44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396486623382748E-2"/>
          <c:y val="5.8093689375784595E-2"/>
          <c:w val="0.52869744900308602"/>
          <c:h val="0.87350013313553265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Лист1!$A$10:$A$12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Лист1!$B$10:$B$12</c:f>
              <c:numCache>
                <c:formatCode>0</c:formatCode>
                <c:ptCount val="3"/>
                <c:pt idx="0">
                  <c:v>70.552763819095418</c:v>
                </c:pt>
                <c:pt idx="1">
                  <c:v>19.798994974874372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78-4AB0-98CE-1261B571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249234470691067"/>
          <c:y val="0.23346345004746794"/>
          <c:w val="0.27183256780402515"/>
          <c:h val="0.4686122745295138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18877448011301"/>
          <c:y val="3.0262913525689158E-2"/>
          <c:w val="0.46162451936703003"/>
          <c:h val="0.939474288487117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Умение жить для достижения реальных целей</c:v>
                </c:pt>
                <c:pt idx="1">
                  <c:v>Умение жить с акцентом на образование, здоровый образ жизни и профессиональный успех</c:v>
                </c:pt>
                <c:pt idx="2">
                  <c:v>Я надеюсь только на себя, на свои возможности и способности</c:v>
                </c:pt>
                <c:pt idx="3">
                  <c:v>При достижении своих целей использовать не свои знания и опыт, а поддержку влиятельных людей</c:v>
                </c:pt>
                <c:pt idx="4">
                  <c:v>Умение договориться с нужными людьми</c:v>
                </c:pt>
                <c:pt idx="5">
                  <c:v>Умение обойти препоны любой ценой</c:v>
                </c:pt>
                <c:pt idx="6">
                  <c:v>Другое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Лист1!$B$2:$B$9</c:f>
              <c:numCache>
                <c:formatCode>#,#00%</c:formatCode>
                <c:ptCount val="8"/>
                <c:pt idx="0">
                  <c:v>0.46834170854271356</c:v>
                </c:pt>
                <c:pt idx="1">
                  <c:v>0.41608040201005153</c:v>
                </c:pt>
                <c:pt idx="2">
                  <c:v>0.34170854271356776</c:v>
                </c:pt>
                <c:pt idx="3">
                  <c:v>0.21407035175879396</c:v>
                </c:pt>
                <c:pt idx="4">
                  <c:v>0.15577889447236284</c:v>
                </c:pt>
                <c:pt idx="5">
                  <c:v>0.12261306532663346</c:v>
                </c:pt>
                <c:pt idx="6">
                  <c:v>9.0452261306532746E-3</c:v>
                </c:pt>
                <c:pt idx="7">
                  <c:v>0.13065326633165783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9-4DEC-AFAC-4F352722D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19776"/>
        <c:axId val="117122944"/>
      </c:barChart>
      <c:catAx>
        <c:axId val="117019776"/>
        <c:scaling>
          <c:orientation val="maxMin"/>
        </c:scaling>
        <c:delete val="0"/>
        <c:axPos val="l"/>
        <c:numFmt formatCode="\О\с\н\о\в\н\о\й" sourceLinked="0"/>
        <c:majorTickMark val="out"/>
        <c:minorTickMark val="none"/>
        <c:tickLblPos val="nextTo"/>
        <c:crossAx val="117122944"/>
        <c:crosses val="autoZero"/>
        <c:auto val="1"/>
        <c:lblAlgn val="ctr"/>
        <c:lblOffset val="100"/>
        <c:noMultiLvlLbl val="0"/>
      </c:catAx>
      <c:valAx>
        <c:axId val="117122944"/>
        <c:scaling>
          <c:orientation val="minMax"/>
        </c:scaling>
        <c:delete val="1"/>
        <c:axPos val="t"/>
        <c:numFmt formatCode="#,#00%" sourceLinked="1"/>
        <c:majorTickMark val="out"/>
        <c:minorTickMark val="none"/>
        <c:tickLblPos val="none"/>
        <c:crossAx val="11701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59771342141582E-2"/>
          <c:y val="7.2456880389951323E-2"/>
          <c:w val="0.50784332043240354"/>
          <c:h val="0.856078740157480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AF3E-494A-A0B3-C76D0C6B73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D99-484F-ABD6-2E2CB8D480C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D99-484F-ABD6-2E2CB8D480C0}"/>
              </c:ext>
            </c:extLst>
          </c:dPt>
          <c:dLbls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использую, это выгодно</c:v>
                </c:pt>
                <c:pt idx="1">
                  <c:v>Нет, не использую, потому что дороже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##,#00</c:formatCode>
                <c:ptCount val="3"/>
                <c:pt idx="0">
                  <c:v>60.320641282565134</c:v>
                </c:pt>
                <c:pt idx="1">
                  <c:v>28.156312625250557</c:v>
                </c:pt>
                <c:pt idx="2">
                  <c:v>11.523046092184376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9-431A-8E76-92AED8BF3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63407402464522522"/>
          <c:y val="0.11470209973753291"/>
          <c:w val="0.32271475599448468"/>
          <c:h val="0.74291657292838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Гостеприимство</c:v>
                </c:pt>
                <c:pt idx="1">
                  <c:v>Национальные традиции и обычаи</c:v>
                </c:pt>
                <c:pt idx="2">
                  <c:v>История страны</c:v>
                </c:pt>
                <c:pt idx="3">
                  <c:v>Знание своей родословной, своего шежіре, жеті ата</c:v>
                </c:pt>
                <c:pt idx="4">
                  <c:v>Независимость страны</c:v>
                </c:pt>
                <c:pt idx="5">
                  <c:v>Государственный язык</c:v>
                </c:pt>
                <c:pt idx="6">
                  <c:v>Патриотизм</c:v>
                </c:pt>
                <c:pt idx="7">
                  <c:v>Земля, оставленная предками</c:v>
                </c:pt>
                <c:pt idx="8">
                  <c:v>Межконфессиональное  согласие, межэтническая толерантность</c:v>
                </c:pt>
                <c:pt idx="9">
                  <c:v>Трудолюбие</c:v>
                </c:pt>
                <c:pt idx="10">
                  <c:v>Национальная музыка и литература</c:v>
                </c:pt>
                <c:pt idx="11">
                  <c:v>Бережное отношение к природе</c:v>
                </c:pt>
                <c:pt idx="12">
                  <c:v>Затрудняюсь ответить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0.60921843687374899</c:v>
                </c:pt>
                <c:pt idx="1">
                  <c:v>0.45791583166332667</c:v>
                </c:pt>
                <c:pt idx="2">
                  <c:v>0.27354709418837675</c:v>
                </c:pt>
                <c:pt idx="3">
                  <c:v>0.25951903807615229</c:v>
                </c:pt>
                <c:pt idx="4">
                  <c:v>0.17935871743486975</c:v>
                </c:pt>
                <c:pt idx="5">
                  <c:v>0.16432865731462917</c:v>
                </c:pt>
                <c:pt idx="6">
                  <c:v>0.15731462925851664</c:v>
                </c:pt>
                <c:pt idx="7">
                  <c:v>0.15731462925851664</c:v>
                </c:pt>
                <c:pt idx="8">
                  <c:v>0.14929859719438929</c:v>
                </c:pt>
                <c:pt idx="9">
                  <c:v>0.10020040080160322</c:v>
                </c:pt>
                <c:pt idx="10">
                  <c:v>9.1182364729458926E-2</c:v>
                </c:pt>
                <c:pt idx="11">
                  <c:v>6.8136272545090179E-2</c:v>
                </c:pt>
                <c:pt idx="12">
                  <c:v>1.7034068136272545E-2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7-40AD-BFAD-BB286B664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66528"/>
        <c:axId val="111368064"/>
      </c:barChart>
      <c:catAx>
        <c:axId val="111366528"/>
        <c:scaling>
          <c:orientation val="maxMin"/>
        </c:scaling>
        <c:delete val="0"/>
        <c:axPos val="l"/>
        <c:numFmt formatCode="\О\с\н\о\в\н\о\й" sourceLinked="0"/>
        <c:majorTickMark val="out"/>
        <c:minorTickMark val="none"/>
        <c:tickLblPos val="nextTo"/>
        <c:crossAx val="111368064"/>
        <c:crosses val="autoZero"/>
        <c:auto val="1"/>
        <c:lblAlgn val="ctr"/>
        <c:lblOffset val="100"/>
        <c:noMultiLvlLbl val="0"/>
      </c:catAx>
      <c:valAx>
        <c:axId val="111368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136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91071254982183E-2"/>
          <c:y val="9.6485543518583794E-2"/>
          <c:w val="0.49097586759988443"/>
          <c:h val="0.89274591948719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57,4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9FC-4C70-92F2-08FF104BD4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14,1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9FC-4C70-92F2-08FF104BD4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/>
                      <a:t>28,5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9FC-4C70-92F2-08FF104BD4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Эволюционное развитие, постепенные перемены</c:v>
                </c:pt>
                <c:pt idx="1">
                  <c:v>Революционное развитие, резкие, радикальные перемены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57.4</c:v>
                </c:pt>
                <c:pt idx="1">
                  <c:v>14.1</c:v>
                </c:pt>
                <c:pt idx="2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FC-4C70-92F2-08FF104BD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13102570099531"/>
          <c:y val="0.16781820797032612"/>
          <c:w val="0.37435006886515465"/>
          <c:h val="0.6751321210535754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4545082153609"/>
          <c:y val="1.9496182958746836E-2"/>
          <c:w val="0.52159495965973168"/>
          <c:h val="0.95962030058005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Повышение правовой культуры и формирование законопослушности</c:v>
                </c:pt>
                <c:pt idx="2">
                  <c:v>Взаимодействие государственных органов с институтами гражданского общества</c:v>
                </c:pt>
                <c:pt idx="3">
                  <c:v>Совершенствование механизмов профилактики, предупреждения и пресечения межэтн. и межконф.розни в обществе</c:v>
                </c:pt>
                <c:pt idx="4">
                  <c:v>Укрепление института семьи, ее воспитательной работы</c:v>
                </c:pt>
                <c:pt idx="5">
                  <c:v>Прививать с детства любовь к людям и окружающим</c:v>
                </c:pt>
                <c:pt idx="6">
                  <c:v>Сохранение и укрепление духовных и нравственных ценностей казахстанского общества</c:v>
                </c:pt>
                <c:pt idx="7">
                  <c:v>Воспитание молодежи в духе казахстанского патриотизма</c:v>
                </c:pt>
                <c:pt idx="8">
                  <c:v>Сохранение культурного многообразия (развитие языков, традиций и обычаев этносов Казахстана)</c:v>
                </c:pt>
              </c:strCache>
            </c:strRef>
          </c:cat>
          <c:val>
            <c:numRef>
              <c:f>Лист1!$B$2:$B$10</c:f>
              <c:numCache>
                <c:formatCode>##,#00%</c:formatCode>
                <c:ptCount val="9"/>
                <c:pt idx="0">
                  <c:v>6.1368209255533469E-2</c:v>
                </c:pt>
                <c:pt idx="1">
                  <c:v>0.10663983903420524</c:v>
                </c:pt>
                <c:pt idx="2">
                  <c:v>0.14788732394366197</c:v>
                </c:pt>
                <c:pt idx="3">
                  <c:v>0.1891348088531187</c:v>
                </c:pt>
                <c:pt idx="4">
                  <c:v>0.2203219315895372</c:v>
                </c:pt>
                <c:pt idx="5">
                  <c:v>0.2283702213279678</c:v>
                </c:pt>
                <c:pt idx="6">
                  <c:v>0.32394366197183283</c:v>
                </c:pt>
                <c:pt idx="7">
                  <c:v>0.41549295774647887</c:v>
                </c:pt>
                <c:pt idx="8">
                  <c:v>0.45271629778672035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A-49FB-93D1-A99CE04C6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33248"/>
        <c:axId val="115734784"/>
      </c:barChart>
      <c:catAx>
        <c:axId val="115733248"/>
        <c:scaling>
          <c:orientation val="minMax"/>
        </c:scaling>
        <c:delete val="0"/>
        <c:axPos val="l"/>
        <c:numFmt formatCode="\О\с\н\о\в\н\о\й" sourceLinked="0"/>
        <c:majorTickMark val="out"/>
        <c:minorTickMark val="none"/>
        <c:tickLblPos val="nextTo"/>
        <c:crossAx val="115734784"/>
        <c:crosses val="autoZero"/>
        <c:auto val="1"/>
        <c:lblAlgn val="ctr"/>
        <c:lblOffset val="100"/>
        <c:noMultiLvlLbl val="0"/>
      </c:catAx>
      <c:valAx>
        <c:axId val="115734784"/>
        <c:scaling>
          <c:orientation val="minMax"/>
        </c:scaling>
        <c:delete val="1"/>
        <c:axPos val="b"/>
        <c:numFmt formatCode="##,#00%" sourceLinked="1"/>
        <c:majorTickMark val="out"/>
        <c:minorTickMark val="none"/>
        <c:tickLblPos val="none"/>
        <c:crossAx val="11573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8775059111215"/>
          <c:y val="3.0842460596935191E-2"/>
          <c:w val="0.4614806091949441"/>
          <c:h val="0.956247198899650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Другое</c:v>
                </c:pt>
                <c:pt idx="1">
                  <c:v>Затрудняюсь ответить</c:v>
                </c:pt>
                <c:pt idx="2">
                  <c:v>Славы</c:v>
                </c:pt>
                <c:pt idx="3">
                  <c:v>Власти</c:v>
                </c:pt>
                <c:pt idx="4">
                  <c:v>Иметь авторитет у других</c:v>
                </c:pt>
                <c:pt idx="5">
                  <c:v>Покоя и возможности ни во что не вмешиваться</c:v>
                </c:pt>
                <c:pt idx="6">
                  <c:v>Иметь возможность реализовать свой талант и способности</c:v>
                </c:pt>
                <c:pt idx="7">
                  <c:v>Найти смысл жизни</c:v>
                </c:pt>
                <c:pt idx="8">
                  <c:v>Помогать социально незащищенным</c:v>
                </c:pt>
                <c:pt idx="9">
                  <c:v>Быть хозяином своей жизни</c:v>
                </c:pt>
                <c:pt idx="10">
                  <c:v>Сделать карьеру</c:v>
                </c:pt>
                <c:pt idx="11">
                  <c:v>Быть свободным и независимым в своих решениях и поступках</c:v>
                </c:pt>
                <c:pt idx="12">
                  <c:v>Принести пользу людям, служению обществу</c:v>
                </c:pt>
                <c:pt idx="13">
                  <c:v>Получить качественное образование</c:v>
                </c:pt>
                <c:pt idx="14">
                  <c:v>Богатства</c:v>
                </c:pt>
                <c:pt idx="15">
                  <c:v>Стать квалифицированным специалистом</c:v>
                </c:pt>
                <c:pt idx="16">
                  <c:v>Семейного счастья</c:v>
                </c:pt>
              </c:strCache>
            </c:strRef>
          </c:cat>
          <c:val>
            <c:numRef>
              <c:f>Лист1!$B$2:$B$18</c:f>
              <c:numCache>
                <c:formatCode>#,#00%</c:formatCode>
                <c:ptCount val="17"/>
                <c:pt idx="0">
                  <c:v>6.0000000000000114E-3</c:v>
                </c:pt>
                <c:pt idx="1">
                  <c:v>3.0000000000000002E-2</c:v>
                </c:pt>
                <c:pt idx="2">
                  <c:v>7.5000000000000011E-2</c:v>
                </c:pt>
                <c:pt idx="3">
                  <c:v>8.1000000000000003E-2</c:v>
                </c:pt>
                <c:pt idx="4">
                  <c:v>0.127</c:v>
                </c:pt>
                <c:pt idx="5">
                  <c:v>0.13400000000000001</c:v>
                </c:pt>
                <c:pt idx="6">
                  <c:v>0.17800000000000021</c:v>
                </c:pt>
                <c:pt idx="7">
                  <c:v>0.19500000000000001</c:v>
                </c:pt>
                <c:pt idx="8">
                  <c:v>0.22600000000000001</c:v>
                </c:pt>
                <c:pt idx="9">
                  <c:v>0.23300000000000001</c:v>
                </c:pt>
                <c:pt idx="10">
                  <c:v>0.251</c:v>
                </c:pt>
                <c:pt idx="11">
                  <c:v>0.26600000000000001</c:v>
                </c:pt>
                <c:pt idx="12">
                  <c:v>0.27100000000000002</c:v>
                </c:pt>
                <c:pt idx="13">
                  <c:v>0.28200000000000008</c:v>
                </c:pt>
                <c:pt idx="14">
                  <c:v>0.29900000000000032</c:v>
                </c:pt>
                <c:pt idx="15">
                  <c:v>0.35900000000000032</c:v>
                </c:pt>
                <c:pt idx="16">
                  <c:v>0.70100000000000062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E-4EF2-A933-D1209DFBF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84768"/>
        <c:axId val="117186560"/>
      </c:barChart>
      <c:catAx>
        <c:axId val="117184768"/>
        <c:scaling>
          <c:orientation val="minMax"/>
        </c:scaling>
        <c:delete val="0"/>
        <c:axPos val="l"/>
        <c:numFmt formatCode="\О\с\н\о\в\н\о\й" sourceLinked="0"/>
        <c:majorTickMark val="out"/>
        <c:minorTickMark val="none"/>
        <c:tickLblPos val="nextTo"/>
        <c:crossAx val="117186560"/>
        <c:crosses val="autoZero"/>
        <c:auto val="1"/>
        <c:lblAlgn val="ctr"/>
        <c:lblOffset val="100"/>
        <c:noMultiLvlLbl val="0"/>
      </c:catAx>
      <c:valAx>
        <c:axId val="117186560"/>
        <c:scaling>
          <c:orientation val="minMax"/>
        </c:scaling>
        <c:delete val="1"/>
        <c:axPos val="b"/>
        <c:numFmt formatCode="#,#00%" sourceLinked="1"/>
        <c:majorTickMark val="out"/>
        <c:minorTickMark val="none"/>
        <c:tickLblPos val="none"/>
        <c:crossAx val="11718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91726624216261"/>
          <c:y val="2.7442662122879716E-2"/>
          <c:w val="0.52783907519994122"/>
          <c:h val="0.94511467575424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Другое</c:v>
                </c:pt>
                <c:pt idx="1">
                  <c:v>Любит роскошь</c:v>
                </c:pt>
                <c:pt idx="2">
                  <c:v>Много путешествует</c:v>
                </c:pt>
                <c:pt idx="3">
                  <c:v>Знает русский язык</c:v>
                </c:pt>
                <c:pt idx="4">
                  <c:v>Предпринимателем</c:v>
                </c:pt>
                <c:pt idx="5">
                  <c:v>Конкурентоспособный</c:v>
                </c:pt>
                <c:pt idx="6">
                  <c:v>Умеет планировать свое будущее</c:v>
                </c:pt>
                <c:pt idx="7">
                  <c:v>Ценит свое время</c:v>
                </c:pt>
                <c:pt idx="8">
                  <c:v>Бережливый (например, разумно тратит деньги, ответственный к окружающей среде)</c:v>
                </c:pt>
                <c:pt idx="9">
                  <c:v>Ответственный и целеустремленный</c:v>
                </c:pt>
                <c:pt idx="10">
                  <c:v>Открыт новым идеям и ценностям</c:v>
                </c:pt>
                <c:pt idx="11">
                  <c:v>Законопослушным</c:v>
                </c:pt>
                <c:pt idx="12">
                  <c:v>Знает казахский язык</c:v>
                </c:pt>
                <c:pt idx="13">
                  <c:v>Знает иностранные языки</c:v>
                </c:pt>
                <c:pt idx="14">
                  <c:v>Умеет пользоваться ИТ и другими современными технологиями</c:v>
                </c:pt>
                <c:pt idx="15">
                  <c:v>Образованный</c:v>
                </c:pt>
              </c:strCache>
            </c:strRef>
          </c:cat>
          <c:val>
            <c:numRef>
              <c:f>Лист1!$B$2:$B$17</c:f>
              <c:numCache>
                <c:formatCode>#,#00%</c:formatCode>
                <c:ptCount val="16"/>
                <c:pt idx="0">
                  <c:v>3.0060120240480966E-3</c:v>
                </c:pt>
                <c:pt idx="1">
                  <c:v>7.4148296593186391E-2</c:v>
                </c:pt>
                <c:pt idx="2">
                  <c:v>0.11022044088176362</c:v>
                </c:pt>
                <c:pt idx="3">
                  <c:v>0.15531062124248496</c:v>
                </c:pt>
                <c:pt idx="4">
                  <c:v>0.16432865731462917</c:v>
                </c:pt>
                <c:pt idx="5">
                  <c:v>0.20841683366733577</c:v>
                </c:pt>
                <c:pt idx="6">
                  <c:v>0.21643286573146381</c:v>
                </c:pt>
                <c:pt idx="7">
                  <c:v>0.2224448897795592</c:v>
                </c:pt>
                <c:pt idx="8">
                  <c:v>0.24148296593186391</c:v>
                </c:pt>
                <c:pt idx="9">
                  <c:v>0.25450901803607179</c:v>
                </c:pt>
                <c:pt idx="10">
                  <c:v>0.26853707414829653</c:v>
                </c:pt>
                <c:pt idx="11">
                  <c:v>0.31763527054108215</c:v>
                </c:pt>
                <c:pt idx="12">
                  <c:v>0.32464929859719427</c:v>
                </c:pt>
                <c:pt idx="13">
                  <c:v>0.45691382765531058</c:v>
                </c:pt>
                <c:pt idx="14">
                  <c:v>0.59619238476953673</c:v>
                </c:pt>
                <c:pt idx="15">
                  <c:v>0.6422845691382767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F-4A92-91CA-EFF4D9AFD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31616"/>
        <c:axId val="117233152"/>
      </c:barChart>
      <c:catAx>
        <c:axId val="117231616"/>
        <c:scaling>
          <c:orientation val="minMax"/>
        </c:scaling>
        <c:delete val="0"/>
        <c:axPos val="l"/>
        <c:numFmt formatCode="\О\с\н\о\в\н\о\й" sourceLinked="0"/>
        <c:majorTickMark val="out"/>
        <c:minorTickMark val="none"/>
        <c:tickLblPos val="nextTo"/>
        <c:crossAx val="117233152"/>
        <c:crosses val="autoZero"/>
        <c:auto val="1"/>
        <c:lblAlgn val="ctr"/>
        <c:lblOffset val="100"/>
        <c:noMultiLvlLbl val="0"/>
      </c:catAx>
      <c:valAx>
        <c:axId val="117233152"/>
        <c:scaling>
          <c:orientation val="minMax"/>
        </c:scaling>
        <c:delete val="1"/>
        <c:axPos val="b"/>
        <c:numFmt formatCode="#,#00%" sourceLinked="1"/>
        <c:majorTickMark val="out"/>
        <c:minorTickMark val="none"/>
        <c:tickLblPos val="none"/>
        <c:crossAx val="11723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1DB13-D2C8-4DFC-A02A-988C4CF3C5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623FB8-F8D5-4C1D-961B-3C7126F834F4}">
      <dgm:prSet phldrT="[Text]" custT="1"/>
      <dgm:spPr>
        <a:solidFill>
          <a:srgbClr val="DAEBF2"/>
        </a:solidFill>
        <a:ln w="3175">
          <a:noFill/>
        </a:ln>
      </dgm:spPr>
      <dgm:t>
        <a:bodyPr/>
        <a:lstStyle/>
        <a:p>
          <a:pPr algn="ctr"/>
          <a:r>
            <a:rPr lang="ru-RU" sz="1000" b="1" dirty="0">
              <a:solidFill>
                <a:schemeClr val="tx2">
                  <a:lumMod val="75000"/>
                </a:schemeClr>
              </a:solidFill>
            </a:rPr>
            <a:t>СПЕЦПРОЕКТЫ ОЗВУЧЕННЫЕ</a:t>
          </a:r>
          <a:r>
            <a:rPr lang="ru-RU" sz="1000" b="1" baseline="0" dirty="0">
              <a:solidFill>
                <a:schemeClr val="tx2">
                  <a:lumMod val="75000"/>
                </a:schemeClr>
              </a:solidFill>
            </a:rPr>
            <a:t> В РАМКАХ СТАТЬИ</a:t>
          </a:r>
        </a:p>
        <a:p>
          <a:pPr algn="ctr"/>
          <a:r>
            <a:rPr lang="ru-RU" sz="1000" b="1" baseline="0" dirty="0">
              <a:solidFill>
                <a:schemeClr val="tx2">
                  <a:lumMod val="75000"/>
                </a:schemeClr>
              </a:solidFill>
            </a:rPr>
            <a:t>«ВЗГЛЯД В БУДУЩЕЕ: МОДЕРНИЗАЦИЯ ОБЩЕСТВЕННОГО СОЗНАНИЯ»</a:t>
          </a:r>
          <a:endParaRPr lang="en-GB" sz="1000" b="1" dirty="0"/>
        </a:p>
      </dgm:t>
    </dgm:pt>
    <dgm:pt modelId="{850A65C5-4606-4364-8B48-125980C37B32}" type="parTrans" cxnId="{F6193015-CB1B-4ED3-BB9C-2600F0ABD4DC}">
      <dgm:prSet/>
      <dgm:spPr/>
      <dgm:t>
        <a:bodyPr/>
        <a:lstStyle/>
        <a:p>
          <a:endParaRPr lang="en-GB" b="0"/>
        </a:p>
      </dgm:t>
    </dgm:pt>
    <dgm:pt modelId="{420668E9-A0E6-45F0-9F24-A0565CF7547E}" type="sibTrans" cxnId="{F6193015-CB1B-4ED3-BB9C-2600F0ABD4DC}">
      <dgm:prSet/>
      <dgm:spPr/>
      <dgm:t>
        <a:bodyPr/>
        <a:lstStyle/>
        <a:p>
          <a:endParaRPr lang="en-GB" b="0"/>
        </a:p>
      </dgm:t>
    </dgm:pt>
    <dgm:pt modelId="{10BE5F62-1A48-494B-AECD-372E88170789}">
      <dgm:prSet phldrT="[Text]" custT="1"/>
      <dgm:spPr>
        <a:solidFill>
          <a:srgbClr val="DAEBF2"/>
        </a:solidFill>
        <a:ln w="3175">
          <a:noFill/>
        </a:ln>
      </dgm:spPr>
      <dgm:t>
        <a:bodyPr/>
        <a:lstStyle/>
        <a:p>
          <a:pPr algn="ctr"/>
          <a:r>
            <a:rPr lang="ru-RU" sz="1000" b="1" dirty="0">
              <a:solidFill>
                <a:schemeClr val="tx2">
                  <a:lumMod val="75000"/>
                </a:schemeClr>
              </a:solidFill>
            </a:rPr>
            <a:t>СПЕЦПРОЕКТЫ В РАМКАХ</a:t>
          </a:r>
          <a:r>
            <a:rPr lang="ru-RU" sz="1000" b="1" baseline="0" dirty="0">
              <a:solidFill>
                <a:schemeClr val="tx2">
                  <a:lumMod val="75000"/>
                </a:schemeClr>
              </a:solidFill>
            </a:rPr>
            <a:t> СТАТЬИ</a:t>
          </a:r>
          <a:br>
            <a:rPr lang="ru-RU" sz="1000" b="1" baseline="0" dirty="0">
              <a:solidFill>
                <a:schemeClr val="tx2">
                  <a:lumMod val="75000"/>
                </a:schemeClr>
              </a:solidFill>
            </a:rPr>
          </a:br>
          <a:r>
            <a:rPr lang="ru-RU" sz="1000" b="1" baseline="0" dirty="0">
              <a:solidFill>
                <a:schemeClr val="tx2">
                  <a:lumMod val="75000"/>
                </a:schemeClr>
              </a:solidFill>
            </a:rPr>
            <a:t> «7 ГРАНЕЙ ВЕЛИКОЙ СТЕПИ»</a:t>
          </a:r>
          <a:endParaRPr lang="en-GB" sz="1000" b="1" dirty="0"/>
        </a:p>
      </dgm:t>
    </dgm:pt>
    <dgm:pt modelId="{B54A4B86-C45A-453E-9BF6-E9CE37E418B1}" type="parTrans" cxnId="{980BE681-254F-4673-876C-692284426E20}">
      <dgm:prSet/>
      <dgm:spPr/>
      <dgm:t>
        <a:bodyPr/>
        <a:lstStyle/>
        <a:p>
          <a:endParaRPr lang="en-GB" b="0"/>
        </a:p>
      </dgm:t>
    </dgm:pt>
    <dgm:pt modelId="{98A35954-D4A9-4A26-BB15-3AFA742D6B9B}" type="sibTrans" cxnId="{980BE681-254F-4673-876C-692284426E20}">
      <dgm:prSet/>
      <dgm:spPr/>
      <dgm:t>
        <a:bodyPr/>
        <a:lstStyle/>
        <a:p>
          <a:endParaRPr lang="en-GB" b="0"/>
        </a:p>
      </dgm:t>
    </dgm:pt>
    <dgm:pt modelId="{8DC67886-CA98-4BF6-91C8-A166E00E9CBE}">
      <dgm:prSet phldrT="[Text]" custT="1"/>
      <dgm:spPr>
        <a:solidFill>
          <a:srgbClr val="DAEBF2"/>
        </a:solidFill>
        <a:ln w="3175">
          <a:noFill/>
        </a:ln>
      </dgm:spPr>
      <dgm:t>
        <a:bodyPr/>
        <a:lstStyle/>
        <a:p>
          <a:pPr algn="ctr"/>
          <a:r>
            <a:rPr lang="ru-RU" sz="1000" b="1" baseline="0" dirty="0">
              <a:solidFill>
                <a:schemeClr val="tx2">
                  <a:lumMod val="75000"/>
                </a:schemeClr>
              </a:solidFill>
            </a:rPr>
            <a:t>СПЕЦПРОЕКТ, ОЗВУЧЕН В РАМКАХ ПОСЛАНИЯ ПРЕЗИДЕНТА РК НАРОДУ КАЗАХСТАНА В 2018 ГОДУ</a:t>
          </a:r>
          <a:endParaRPr lang="en-GB" sz="1000" b="1" dirty="0"/>
        </a:p>
      </dgm:t>
    </dgm:pt>
    <dgm:pt modelId="{13741BB4-08BD-42B9-995D-5437465018B7}" type="parTrans" cxnId="{16525C34-A809-4D0E-A400-4552291AB572}">
      <dgm:prSet/>
      <dgm:spPr/>
      <dgm:t>
        <a:bodyPr/>
        <a:lstStyle/>
        <a:p>
          <a:endParaRPr lang="en-GB" b="0"/>
        </a:p>
      </dgm:t>
    </dgm:pt>
    <dgm:pt modelId="{FCFEE81E-4062-477E-BB44-1DBF7A8A6C45}" type="sibTrans" cxnId="{16525C34-A809-4D0E-A400-4552291AB572}">
      <dgm:prSet/>
      <dgm:spPr/>
      <dgm:t>
        <a:bodyPr/>
        <a:lstStyle/>
        <a:p>
          <a:endParaRPr lang="en-GB" b="0"/>
        </a:p>
      </dgm:t>
    </dgm:pt>
    <dgm:pt modelId="{F7C11118-5712-4C82-901C-4E262EA0C263}">
      <dgm:prSet custT="1"/>
      <dgm:spPr/>
      <dgm:t>
        <a:bodyPr/>
        <a:lstStyle/>
        <a:p>
          <a:pPr algn="ctr">
            <a:buNone/>
          </a:pPr>
          <a:r>
            <a:rPr lang="ru-RU" sz="1200" b="0" i="0" u="none"/>
            <a:t>«Архив-2025»</a:t>
          </a:r>
          <a:endParaRPr lang="en-GB" sz="1200" b="0"/>
        </a:p>
      </dgm:t>
    </dgm:pt>
    <dgm:pt modelId="{74CEBA68-266C-4E56-9B94-579BD83AF88D}" type="parTrans" cxnId="{217096AC-466F-46DF-AEAF-63DECAFB2315}">
      <dgm:prSet/>
      <dgm:spPr/>
      <dgm:t>
        <a:bodyPr/>
        <a:lstStyle/>
        <a:p>
          <a:endParaRPr lang="en-GB" b="0"/>
        </a:p>
      </dgm:t>
    </dgm:pt>
    <dgm:pt modelId="{9D5427A5-3B0D-44E7-8F1A-5B0003B591A9}" type="sibTrans" cxnId="{217096AC-466F-46DF-AEAF-63DECAFB2315}">
      <dgm:prSet/>
      <dgm:spPr/>
      <dgm:t>
        <a:bodyPr/>
        <a:lstStyle/>
        <a:p>
          <a:endParaRPr lang="en-GB" b="0"/>
        </a:p>
      </dgm:t>
    </dgm:pt>
    <dgm:pt modelId="{9AE4CC88-F4E0-4642-A342-3D3D36B9EA06}">
      <dgm:prSet custT="1"/>
      <dgm:spPr/>
      <dgm:t>
        <a:bodyPr/>
        <a:lstStyle/>
        <a:p>
          <a:pPr algn="ctr">
            <a:buNone/>
          </a:pPr>
          <a:endParaRPr lang="en-GB" sz="1200" b="0"/>
        </a:p>
      </dgm:t>
    </dgm:pt>
    <dgm:pt modelId="{86F7A955-2BD8-4931-89FF-2FE2FDD081B2}" type="parTrans" cxnId="{C14186A9-7A32-4E22-8463-741360A64E41}">
      <dgm:prSet/>
      <dgm:spPr/>
      <dgm:t>
        <a:bodyPr/>
        <a:lstStyle/>
        <a:p>
          <a:endParaRPr lang="en-GB" b="0"/>
        </a:p>
      </dgm:t>
    </dgm:pt>
    <dgm:pt modelId="{D7A65951-B56C-49FF-8B87-246447CC4D49}" type="sibTrans" cxnId="{C14186A9-7A32-4E22-8463-741360A64E41}">
      <dgm:prSet/>
      <dgm:spPr/>
      <dgm:t>
        <a:bodyPr/>
        <a:lstStyle/>
        <a:p>
          <a:endParaRPr lang="en-GB" b="0"/>
        </a:p>
      </dgm:t>
    </dgm:pt>
    <dgm:pt modelId="{C7D9CBE6-F935-4068-BDF7-E90C32081151}">
      <dgm:prSet custT="1"/>
      <dgm:spPr/>
      <dgm:t>
        <a:bodyPr/>
        <a:lstStyle/>
        <a:p>
          <a:pPr algn="ctr">
            <a:buNone/>
          </a:pPr>
          <a:r>
            <a:rPr lang="kk-KZ" sz="1200" b="0" i="0" u="none"/>
            <a:t>Великие имена Великой степи </a:t>
          </a:r>
          <a:endParaRPr lang="en-GB" sz="1200" b="0" i="0" u="none"/>
        </a:p>
      </dgm:t>
    </dgm:pt>
    <dgm:pt modelId="{023D412A-F617-4F6A-A222-E8B2229FDF1D}" type="parTrans" cxnId="{B23DD5FA-2C9A-4128-8D4C-78771D3D08D0}">
      <dgm:prSet/>
      <dgm:spPr/>
      <dgm:t>
        <a:bodyPr/>
        <a:lstStyle/>
        <a:p>
          <a:endParaRPr lang="en-GB" b="0"/>
        </a:p>
      </dgm:t>
    </dgm:pt>
    <dgm:pt modelId="{37BAC5B1-360D-4693-A3F9-CDFD571107CA}" type="sibTrans" cxnId="{B23DD5FA-2C9A-4128-8D4C-78771D3D08D0}">
      <dgm:prSet/>
      <dgm:spPr/>
      <dgm:t>
        <a:bodyPr/>
        <a:lstStyle/>
        <a:p>
          <a:endParaRPr lang="en-GB" b="0"/>
        </a:p>
      </dgm:t>
    </dgm:pt>
    <dgm:pt modelId="{BCFE4D24-437D-47D6-9267-C2E9988434FB}">
      <dgm:prSet custT="1"/>
      <dgm:spPr/>
      <dgm:t>
        <a:bodyPr/>
        <a:lstStyle/>
        <a:p>
          <a:pPr algn="ctr">
            <a:buNone/>
          </a:pPr>
          <a:endParaRPr lang="en-GB" sz="1200" b="0"/>
        </a:p>
      </dgm:t>
    </dgm:pt>
    <dgm:pt modelId="{F6A465CC-4985-4D19-91B3-F19BE046AF0A}" type="parTrans" cxnId="{C9E1362E-FEFA-44C4-BF8A-2C00F92E4546}">
      <dgm:prSet/>
      <dgm:spPr/>
      <dgm:t>
        <a:bodyPr/>
        <a:lstStyle/>
        <a:p>
          <a:endParaRPr lang="en-GB" b="0"/>
        </a:p>
      </dgm:t>
    </dgm:pt>
    <dgm:pt modelId="{AEEFBF82-D4C4-4D08-AC53-64722B549818}" type="sibTrans" cxnId="{C9E1362E-FEFA-44C4-BF8A-2C00F92E4546}">
      <dgm:prSet/>
      <dgm:spPr/>
      <dgm:t>
        <a:bodyPr/>
        <a:lstStyle/>
        <a:p>
          <a:endParaRPr lang="en-GB" b="0"/>
        </a:p>
      </dgm:t>
    </dgm:pt>
    <dgm:pt modelId="{0E41484F-CDEB-4970-87AE-6FF9E9EDA518}">
      <dgm:prSet custT="1"/>
      <dgm:spPr/>
      <dgm:t>
        <a:bodyPr/>
        <a:lstStyle/>
        <a:p>
          <a:pPr algn="ctr">
            <a:buNone/>
          </a:pPr>
          <a:r>
            <a:rPr lang="ru-RU" sz="1200" b="0" i="0" u="none"/>
            <a:t>«Генезис тюркского мира»</a:t>
          </a:r>
          <a:r>
            <a:rPr lang="ru-RU" sz="1200" b="0" i="1" u="none"/>
            <a:t> </a:t>
          </a:r>
          <a:endParaRPr lang="en-GB" sz="1200" b="0" i="0" u="none"/>
        </a:p>
      </dgm:t>
    </dgm:pt>
    <dgm:pt modelId="{93DB0502-5758-48BB-952C-3AC2A02CC6F6}" type="parTrans" cxnId="{4332D422-AC6C-4A97-BD37-861554396E99}">
      <dgm:prSet/>
      <dgm:spPr/>
      <dgm:t>
        <a:bodyPr/>
        <a:lstStyle/>
        <a:p>
          <a:endParaRPr lang="en-GB" b="0"/>
        </a:p>
      </dgm:t>
    </dgm:pt>
    <dgm:pt modelId="{D7F9ECCF-80D6-4920-A579-45A2F22E0892}" type="sibTrans" cxnId="{4332D422-AC6C-4A97-BD37-861554396E99}">
      <dgm:prSet/>
      <dgm:spPr/>
      <dgm:t>
        <a:bodyPr/>
        <a:lstStyle/>
        <a:p>
          <a:endParaRPr lang="en-GB" b="0"/>
        </a:p>
      </dgm:t>
    </dgm:pt>
    <dgm:pt modelId="{2C92E263-8CF2-40DD-B354-EFEE9751775A}">
      <dgm:prSet custT="1"/>
      <dgm:spPr/>
      <dgm:t>
        <a:bodyPr/>
        <a:lstStyle/>
        <a:p>
          <a:pPr algn="ctr">
            <a:buNone/>
          </a:pPr>
          <a:endParaRPr lang="en-GB" sz="1200" b="0"/>
        </a:p>
      </dgm:t>
    </dgm:pt>
    <dgm:pt modelId="{3EC0B388-91CD-4E3F-B423-3040E07964AD}" type="parTrans" cxnId="{43A7CCEB-C3C8-4009-A50D-503656401B9B}">
      <dgm:prSet/>
      <dgm:spPr/>
      <dgm:t>
        <a:bodyPr/>
        <a:lstStyle/>
        <a:p>
          <a:endParaRPr lang="en-GB" b="0"/>
        </a:p>
      </dgm:t>
    </dgm:pt>
    <dgm:pt modelId="{98F12287-8185-4E67-AE46-4CCA313B6F9E}" type="sibTrans" cxnId="{43A7CCEB-C3C8-4009-A50D-503656401B9B}">
      <dgm:prSet/>
      <dgm:spPr/>
      <dgm:t>
        <a:bodyPr/>
        <a:lstStyle/>
        <a:p>
          <a:endParaRPr lang="en-GB" b="0"/>
        </a:p>
      </dgm:t>
    </dgm:pt>
    <dgm:pt modelId="{E92A9CD9-FAD1-444A-87BE-3E00B1898799}">
      <dgm:prSet custT="1"/>
      <dgm:spPr/>
      <dgm:t>
        <a:bodyPr/>
        <a:lstStyle/>
        <a:p>
          <a:pPr algn="ctr">
            <a:buNone/>
          </a:pPr>
          <a:r>
            <a:rPr lang="ru-RU" sz="1200" b="0" i="0" u="none"/>
            <a:t>«Тысяча лет степного фольклора и музыки» </a:t>
          </a:r>
          <a:endParaRPr lang="en-GB" sz="1200" b="0" i="0" u="none"/>
        </a:p>
      </dgm:t>
    </dgm:pt>
    <dgm:pt modelId="{A105CB35-3D14-42F9-9C6C-2BD1B448EA31}" type="parTrans" cxnId="{E4A7FC3A-336B-4CA3-9F99-E92C57AD56F0}">
      <dgm:prSet/>
      <dgm:spPr/>
      <dgm:t>
        <a:bodyPr/>
        <a:lstStyle/>
        <a:p>
          <a:endParaRPr lang="en-GB" b="0"/>
        </a:p>
      </dgm:t>
    </dgm:pt>
    <dgm:pt modelId="{05513843-1C6D-451D-BA3F-C3B92365E169}" type="sibTrans" cxnId="{E4A7FC3A-336B-4CA3-9F99-E92C57AD56F0}">
      <dgm:prSet/>
      <dgm:spPr/>
      <dgm:t>
        <a:bodyPr/>
        <a:lstStyle/>
        <a:p>
          <a:endParaRPr lang="en-GB" b="0"/>
        </a:p>
      </dgm:t>
    </dgm:pt>
    <dgm:pt modelId="{77CCE6A3-62FA-40C3-BDD9-39DFD39642FF}">
      <dgm:prSet custT="1"/>
      <dgm:spPr/>
      <dgm:t>
        <a:bodyPr/>
        <a:lstStyle/>
        <a:p>
          <a:pPr algn="ctr">
            <a:buNone/>
          </a:pPr>
          <a:endParaRPr lang="en-GB" sz="1200" b="0"/>
        </a:p>
      </dgm:t>
    </dgm:pt>
    <dgm:pt modelId="{CFE1F1E7-E078-4527-8CB8-872E8DFAAC63}" type="parTrans" cxnId="{08E6585D-4EA8-4C44-BC83-89563A7AB13A}">
      <dgm:prSet/>
      <dgm:spPr/>
      <dgm:t>
        <a:bodyPr/>
        <a:lstStyle/>
        <a:p>
          <a:endParaRPr lang="en-GB" b="0"/>
        </a:p>
      </dgm:t>
    </dgm:pt>
    <dgm:pt modelId="{617D2503-3BAC-4E66-9CA3-0D3B53130ED2}" type="sibTrans" cxnId="{08E6585D-4EA8-4C44-BC83-89563A7AB13A}">
      <dgm:prSet/>
      <dgm:spPr/>
      <dgm:t>
        <a:bodyPr/>
        <a:lstStyle/>
        <a:p>
          <a:endParaRPr lang="en-GB" b="0"/>
        </a:p>
      </dgm:t>
    </dgm:pt>
    <dgm:pt modelId="{7DA0ECEC-6086-4ED9-8400-19D2FDE81C74}">
      <dgm:prSet custT="1"/>
      <dgm:spPr/>
      <dgm:t>
        <a:bodyPr/>
        <a:lstStyle/>
        <a:p>
          <a:pPr algn="ctr">
            <a:buNone/>
          </a:pPr>
          <a:r>
            <a:rPr lang="kk-KZ" sz="1200" b="0" i="0" u="none"/>
            <a:t>История в кино и на телевидении </a:t>
          </a:r>
          <a:endParaRPr lang="en-GB" sz="1200" b="0" i="0" u="none"/>
        </a:p>
      </dgm:t>
    </dgm:pt>
    <dgm:pt modelId="{8F4941A4-5F87-4F66-A724-2DFBC18A8674}" type="parTrans" cxnId="{6EEC7F7D-F54E-402E-8EED-D6C2D516E73F}">
      <dgm:prSet/>
      <dgm:spPr/>
      <dgm:t>
        <a:bodyPr/>
        <a:lstStyle/>
        <a:p>
          <a:endParaRPr lang="en-GB" b="0"/>
        </a:p>
      </dgm:t>
    </dgm:pt>
    <dgm:pt modelId="{454B5C6B-B9E1-4905-A4F4-9D8FB1430E10}" type="sibTrans" cxnId="{6EEC7F7D-F54E-402E-8EED-D6C2D516E73F}">
      <dgm:prSet/>
      <dgm:spPr/>
      <dgm:t>
        <a:bodyPr/>
        <a:lstStyle/>
        <a:p>
          <a:endParaRPr lang="en-GB" b="0"/>
        </a:p>
      </dgm:t>
    </dgm:pt>
    <dgm:pt modelId="{5AE975EB-451D-4C9B-8985-DB70D66913FF}">
      <dgm:prSet custT="1"/>
      <dgm:spPr/>
      <dgm:t>
        <a:bodyPr/>
        <a:lstStyle/>
        <a:p>
          <a:pPr algn="ctr">
            <a:buNone/>
          </a:pPr>
          <a:endParaRPr lang="en-GB" sz="1200" b="0"/>
        </a:p>
      </dgm:t>
    </dgm:pt>
    <dgm:pt modelId="{51BE7812-E359-4E2C-B550-0D977A316EE7}" type="parTrans" cxnId="{B4635985-AF76-46A8-91F6-B18B354EF6B4}">
      <dgm:prSet/>
      <dgm:spPr/>
      <dgm:t>
        <a:bodyPr/>
        <a:lstStyle/>
        <a:p>
          <a:endParaRPr lang="en-GB" b="0"/>
        </a:p>
      </dgm:t>
    </dgm:pt>
    <dgm:pt modelId="{D1511DE0-8296-43C8-8F42-86E0426F9EE7}" type="sibTrans" cxnId="{B4635985-AF76-46A8-91F6-B18B354EF6B4}">
      <dgm:prSet/>
      <dgm:spPr/>
      <dgm:t>
        <a:bodyPr/>
        <a:lstStyle/>
        <a:p>
          <a:endParaRPr lang="en-GB" b="0"/>
        </a:p>
      </dgm:t>
    </dgm:pt>
    <dgm:pt modelId="{D823A8DA-BD94-4111-87FE-0DE00F8AA606}">
      <dgm:prSet custT="1"/>
      <dgm:spPr/>
      <dgm:t>
        <a:bodyPr/>
        <a:lstStyle/>
        <a:p>
          <a:pPr algn="ctr">
            <a:buNone/>
          </a:pPr>
          <a:r>
            <a:rPr lang="kk-KZ" sz="1200" b="0" i="0" u="none"/>
            <a:t>Музей древнего искусства и технологий Великой степи</a:t>
          </a:r>
          <a:endParaRPr lang="en-GB" sz="1200" b="0" i="0" u="none"/>
        </a:p>
      </dgm:t>
    </dgm:pt>
    <dgm:pt modelId="{A7229138-806C-40C3-93BA-80E1BE717CB9}" type="parTrans" cxnId="{5038C78D-BB4D-4F97-BCBF-932FE026114B}">
      <dgm:prSet/>
      <dgm:spPr/>
      <dgm:t>
        <a:bodyPr/>
        <a:lstStyle/>
        <a:p>
          <a:endParaRPr lang="en-GB" b="0"/>
        </a:p>
      </dgm:t>
    </dgm:pt>
    <dgm:pt modelId="{A299297E-731A-44A6-82D5-4445E32AE1BE}" type="sibTrans" cxnId="{5038C78D-BB4D-4F97-BCBF-932FE026114B}">
      <dgm:prSet/>
      <dgm:spPr/>
      <dgm:t>
        <a:bodyPr/>
        <a:lstStyle/>
        <a:p>
          <a:endParaRPr lang="en-GB" b="0"/>
        </a:p>
      </dgm:t>
    </dgm:pt>
    <dgm:pt modelId="{4C344C9F-DB7E-4EED-8285-0B5CD50EDA6F}">
      <dgm:prSet custT="1"/>
      <dgm:spPr/>
      <dgm:t>
        <a:bodyPr/>
        <a:lstStyle/>
        <a:p>
          <a:pPr algn="ctr">
            <a:buNone/>
          </a:pPr>
          <a:r>
            <a:rPr lang="ru-RU" sz="1200" b="0" dirty="0"/>
            <a:t>Переход казахского алфавита на латинский шрифт</a:t>
          </a:r>
          <a:endParaRPr lang="en-GB" sz="1200" b="0" dirty="0"/>
        </a:p>
      </dgm:t>
    </dgm:pt>
    <dgm:pt modelId="{024D89B5-4FC6-419E-9015-D55908B52FBC}" type="parTrans" cxnId="{DCED1465-420A-4AC3-AD17-FDA60A19DE2B}">
      <dgm:prSet/>
      <dgm:spPr/>
      <dgm:t>
        <a:bodyPr/>
        <a:lstStyle/>
        <a:p>
          <a:endParaRPr lang="en-GB" b="0"/>
        </a:p>
      </dgm:t>
    </dgm:pt>
    <dgm:pt modelId="{2EF8B591-72CA-4D0C-B646-47305B2D5CF6}" type="sibTrans" cxnId="{DCED1465-420A-4AC3-AD17-FDA60A19DE2B}">
      <dgm:prSet/>
      <dgm:spPr/>
      <dgm:t>
        <a:bodyPr/>
        <a:lstStyle/>
        <a:p>
          <a:endParaRPr lang="en-GB" b="0"/>
        </a:p>
      </dgm:t>
    </dgm:pt>
    <dgm:pt modelId="{F400AB9B-79C2-4DA1-98A3-915E8406B4E8}">
      <dgm:prSet custT="1"/>
      <dgm:spPr/>
      <dgm:t>
        <a:bodyPr/>
        <a:lstStyle/>
        <a:p>
          <a:pPr algn="ctr">
            <a:buNone/>
          </a:pPr>
          <a:r>
            <a:rPr lang="ru-RU" sz="1200" b="0" dirty="0"/>
            <a:t>«Новое гуманитарное знание. 100 новых учебников на</a:t>
          </a:r>
          <a:endParaRPr lang="en-GB" sz="1200" b="0" dirty="0"/>
        </a:p>
      </dgm:t>
    </dgm:pt>
    <dgm:pt modelId="{A3521D61-6296-42EA-A9C9-A12122E9F91C}" type="parTrans" cxnId="{DEFC91CF-305A-437E-86D8-8A5E114B888E}">
      <dgm:prSet/>
      <dgm:spPr/>
      <dgm:t>
        <a:bodyPr/>
        <a:lstStyle/>
        <a:p>
          <a:endParaRPr lang="en-GB" b="0"/>
        </a:p>
      </dgm:t>
    </dgm:pt>
    <dgm:pt modelId="{1AB25AFD-786C-4A70-8435-639EA30B8FDB}" type="sibTrans" cxnId="{DEFC91CF-305A-437E-86D8-8A5E114B888E}">
      <dgm:prSet/>
      <dgm:spPr/>
      <dgm:t>
        <a:bodyPr/>
        <a:lstStyle/>
        <a:p>
          <a:endParaRPr lang="en-GB" b="0"/>
        </a:p>
      </dgm:t>
    </dgm:pt>
    <dgm:pt modelId="{E178E980-5DBC-4BC4-B361-5FB1E5E7DA88}">
      <dgm:prSet custT="1"/>
      <dgm:spPr/>
      <dgm:t>
        <a:bodyPr/>
        <a:lstStyle/>
        <a:p>
          <a:pPr algn="ctr">
            <a:buNone/>
          </a:pPr>
          <a:r>
            <a:rPr lang="ru-RU" sz="1200" b="0" dirty="0"/>
            <a:t>казахском языке»</a:t>
          </a:r>
          <a:endParaRPr lang="en-GB" sz="1200" b="0" dirty="0"/>
        </a:p>
      </dgm:t>
    </dgm:pt>
    <dgm:pt modelId="{FDEDB784-430E-448B-8C2B-3DE944C6AA8B}" type="parTrans" cxnId="{D8427C9E-772E-40A8-917D-0346501F0932}">
      <dgm:prSet/>
      <dgm:spPr/>
      <dgm:t>
        <a:bodyPr/>
        <a:lstStyle/>
        <a:p>
          <a:endParaRPr lang="en-GB" b="0"/>
        </a:p>
      </dgm:t>
    </dgm:pt>
    <dgm:pt modelId="{E8CCD714-4E58-4960-8EF8-B7DDAFC96C46}" type="sibTrans" cxnId="{D8427C9E-772E-40A8-917D-0346501F0932}">
      <dgm:prSet/>
      <dgm:spPr/>
      <dgm:t>
        <a:bodyPr/>
        <a:lstStyle/>
        <a:p>
          <a:endParaRPr lang="en-GB" b="0"/>
        </a:p>
      </dgm:t>
    </dgm:pt>
    <dgm:pt modelId="{214B3096-B6E4-4F59-925E-F0B30D6DA0B8}">
      <dgm:prSet custT="1"/>
      <dgm:spPr/>
      <dgm:t>
        <a:bodyPr/>
        <a:lstStyle/>
        <a:p>
          <a:pPr algn="ctr">
            <a:buNone/>
          </a:pPr>
          <a:endParaRPr lang="en-GB" sz="1200" b="0" dirty="0"/>
        </a:p>
      </dgm:t>
    </dgm:pt>
    <dgm:pt modelId="{238D3C43-4726-4C84-8FCA-5A78FDAD082C}" type="parTrans" cxnId="{24943220-5CAB-4E5B-A1B7-F83A7E10DE65}">
      <dgm:prSet/>
      <dgm:spPr/>
      <dgm:t>
        <a:bodyPr/>
        <a:lstStyle/>
        <a:p>
          <a:endParaRPr lang="en-GB" b="0"/>
        </a:p>
      </dgm:t>
    </dgm:pt>
    <dgm:pt modelId="{A837D4F9-8104-4E09-AF9F-634BBDA4A02B}" type="sibTrans" cxnId="{24943220-5CAB-4E5B-A1B7-F83A7E10DE65}">
      <dgm:prSet/>
      <dgm:spPr/>
      <dgm:t>
        <a:bodyPr/>
        <a:lstStyle/>
        <a:p>
          <a:endParaRPr lang="en-GB" b="0"/>
        </a:p>
      </dgm:t>
    </dgm:pt>
    <dgm:pt modelId="{888D1F31-43F1-42ED-A06A-83777BD91672}">
      <dgm:prSet custT="1"/>
      <dgm:spPr/>
      <dgm:t>
        <a:bodyPr/>
        <a:lstStyle/>
        <a:p>
          <a:pPr algn="ctr">
            <a:buNone/>
          </a:pPr>
          <a:r>
            <a:rPr lang="ru-RU" sz="1200" b="0"/>
            <a:t>«Туған жер»</a:t>
          </a:r>
          <a:endParaRPr lang="en-GB" sz="1200" b="0"/>
        </a:p>
      </dgm:t>
    </dgm:pt>
    <dgm:pt modelId="{F2358EBE-1E8F-4962-97A4-C7DF523886E2}" type="parTrans" cxnId="{90D3E463-F7E5-4A79-BDCE-ECACE7A28759}">
      <dgm:prSet/>
      <dgm:spPr/>
      <dgm:t>
        <a:bodyPr/>
        <a:lstStyle/>
        <a:p>
          <a:endParaRPr lang="en-GB" b="0"/>
        </a:p>
      </dgm:t>
    </dgm:pt>
    <dgm:pt modelId="{F3E04BF3-5F09-4EC7-A6EE-959874963749}" type="sibTrans" cxnId="{90D3E463-F7E5-4A79-BDCE-ECACE7A28759}">
      <dgm:prSet/>
      <dgm:spPr/>
      <dgm:t>
        <a:bodyPr/>
        <a:lstStyle/>
        <a:p>
          <a:endParaRPr lang="en-GB" b="0"/>
        </a:p>
      </dgm:t>
    </dgm:pt>
    <dgm:pt modelId="{B9A02CED-FFEA-4995-84B8-363C2BE4D60E}">
      <dgm:prSet custT="1"/>
      <dgm:spPr/>
      <dgm:t>
        <a:bodyPr/>
        <a:lstStyle/>
        <a:p>
          <a:pPr algn="ctr">
            <a:buNone/>
          </a:pPr>
          <a:endParaRPr lang="en-GB" sz="1200" b="0" dirty="0"/>
        </a:p>
      </dgm:t>
    </dgm:pt>
    <dgm:pt modelId="{D4B4590D-4520-4022-A7F5-58A81A1568A3}" type="parTrans" cxnId="{6F63D432-4E26-4A62-BB68-5F51FF74562C}">
      <dgm:prSet/>
      <dgm:spPr/>
      <dgm:t>
        <a:bodyPr/>
        <a:lstStyle/>
        <a:p>
          <a:endParaRPr lang="en-GB" b="0"/>
        </a:p>
      </dgm:t>
    </dgm:pt>
    <dgm:pt modelId="{6DAA19B9-95A0-4E18-9E5D-2A0B63A9F09B}" type="sibTrans" cxnId="{6F63D432-4E26-4A62-BB68-5F51FF74562C}">
      <dgm:prSet/>
      <dgm:spPr/>
      <dgm:t>
        <a:bodyPr/>
        <a:lstStyle/>
        <a:p>
          <a:endParaRPr lang="en-GB" b="0"/>
        </a:p>
      </dgm:t>
    </dgm:pt>
    <dgm:pt modelId="{9DA977C3-BAD4-4B96-B850-6F18D21A338B}">
      <dgm:prSet custT="1"/>
      <dgm:spPr/>
      <dgm:t>
        <a:bodyPr/>
        <a:lstStyle/>
        <a:p>
          <a:pPr algn="ctr">
            <a:buNone/>
          </a:pPr>
          <a:r>
            <a:rPr lang="ru-RU" sz="1200" b="0" dirty="0"/>
            <a:t>«Сакральная география Казахстана»</a:t>
          </a:r>
          <a:endParaRPr lang="en-GB" sz="1200" b="0" dirty="0"/>
        </a:p>
      </dgm:t>
    </dgm:pt>
    <dgm:pt modelId="{18476195-B34A-4DD7-838A-64F25CDA17DF}" type="parTrans" cxnId="{B29C19B6-5579-428F-BE4B-273747F340DB}">
      <dgm:prSet/>
      <dgm:spPr/>
      <dgm:t>
        <a:bodyPr/>
        <a:lstStyle/>
        <a:p>
          <a:endParaRPr lang="en-GB" b="0"/>
        </a:p>
      </dgm:t>
    </dgm:pt>
    <dgm:pt modelId="{921CA598-9463-4A02-B987-0AA238A25D0D}" type="sibTrans" cxnId="{B29C19B6-5579-428F-BE4B-273747F340DB}">
      <dgm:prSet/>
      <dgm:spPr/>
      <dgm:t>
        <a:bodyPr/>
        <a:lstStyle/>
        <a:p>
          <a:endParaRPr lang="en-GB" b="0"/>
        </a:p>
      </dgm:t>
    </dgm:pt>
    <dgm:pt modelId="{48776572-B005-4078-846A-B97A97BF3772}">
      <dgm:prSet custT="1"/>
      <dgm:spPr/>
      <dgm:t>
        <a:bodyPr/>
        <a:lstStyle/>
        <a:p>
          <a:pPr algn="ctr">
            <a:buNone/>
          </a:pPr>
          <a:endParaRPr lang="en-GB" sz="1200" b="0" dirty="0"/>
        </a:p>
      </dgm:t>
    </dgm:pt>
    <dgm:pt modelId="{A6E6541C-8198-4320-8578-C64CDB7F1141}" type="parTrans" cxnId="{AAF4EDD1-264A-460A-AFA4-14C19770795A}">
      <dgm:prSet/>
      <dgm:spPr/>
      <dgm:t>
        <a:bodyPr/>
        <a:lstStyle/>
        <a:p>
          <a:endParaRPr lang="en-GB" b="0"/>
        </a:p>
      </dgm:t>
    </dgm:pt>
    <dgm:pt modelId="{49DD152B-CE42-4669-834C-E3933FF18E84}" type="sibTrans" cxnId="{AAF4EDD1-264A-460A-AFA4-14C19770795A}">
      <dgm:prSet/>
      <dgm:spPr/>
      <dgm:t>
        <a:bodyPr/>
        <a:lstStyle/>
        <a:p>
          <a:endParaRPr lang="en-GB" b="0"/>
        </a:p>
      </dgm:t>
    </dgm:pt>
    <dgm:pt modelId="{E0812F9E-CAB2-4A79-A9C3-EEABCEC10CE6}">
      <dgm:prSet custT="1"/>
      <dgm:spPr/>
      <dgm:t>
        <a:bodyPr/>
        <a:lstStyle/>
        <a:p>
          <a:pPr algn="ctr">
            <a:buNone/>
          </a:pPr>
          <a:r>
            <a:rPr lang="ru-RU" sz="1200" b="0" dirty="0"/>
            <a:t>«Современная казахстанская культура в глобальном мире»</a:t>
          </a:r>
          <a:endParaRPr lang="en-GB" sz="1200" b="0" dirty="0"/>
        </a:p>
      </dgm:t>
    </dgm:pt>
    <dgm:pt modelId="{620A18D8-B6B3-498A-B964-810B2CFAF67B}" type="parTrans" cxnId="{94C76D6E-4AEA-4111-AC29-FFDF0F9DBEC9}">
      <dgm:prSet/>
      <dgm:spPr/>
      <dgm:t>
        <a:bodyPr/>
        <a:lstStyle/>
        <a:p>
          <a:endParaRPr lang="en-GB" b="0"/>
        </a:p>
      </dgm:t>
    </dgm:pt>
    <dgm:pt modelId="{0591A5D8-4273-4424-B51C-59F6F92D006C}" type="sibTrans" cxnId="{94C76D6E-4AEA-4111-AC29-FFDF0F9DBEC9}">
      <dgm:prSet/>
      <dgm:spPr/>
      <dgm:t>
        <a:bodyPr/>
        <a:lstStyle/>
        <a:p>
          <a:endParaRPr lang="en-GB" b="0"/>
        </a:p>
      </dgm:t>
    </dgm:pt>
    <dgm:pt modelId="{2D63E768-1527-425B-AF1A-AE4B2D67EBAB}">
      <dgm:prSet custT="1"/>
      <dgm:spPr/>
      <dgm:t>
        <a:bodyPr/>
        <a:lstStyle/>
        <a:p>
          <a:pPr algn="ctr">
            <a:buNone/>
          </a:pPr>
          <a:r>
            <a:rPr lang="ru-RU" sz="1200" b="0" dirty="0"/>
            <a:t>100 новых лиц Казахстана</a:t>
          </a:r>
          <a:endParaRPr lang="en-GB" sz="1200" b="0" dirty="0"/>
        </a:p>
      </dgm:t>
    </dgm:pt>
    <dgm:pt modelId="{D627B7D8-6DAB-4E53-B9F0-4CAE821A700A}" type="parTrans" cxnId="{1F5ECC22-96AC-4453-A071-B54CDAB7C4D1}">
      <dgm:prSet/>
      <dgm:spPr/>
      <dgm:t>
        <a:bodyPr/>
        <a:lstStyle/>
        <a:p>
          <a:endParaRPr lang="en-GB" b="0"/>
        </a:p>
      </dgm:t>
    </dgm:pt>
    <dgm:pt modelId="{8FE8F64F-BE72-4D0D-9562-ACF96EC37EE0}" type="sibTrans" cxnId="{1F5ECC22-96AC-4453-A071-B54CDAB7C4D1}">
      <dgm:prSet/>
      <dgm:spPr/>
      <dgm:t>
        <a:bodyPr/>
        <a:lstStyle/>
        <a:p>
          <a:endParaRPr lang="en-GB" b="0"/>
        </a:p>
      </dgm:t>
    </dgm:pt>
    <dgm:pt modelId="{883DF582-F1BC-4514-825E-B94B4E420604}">
      <dgm:prSet custT="1"/>
      <dgm:spPr/>
      <dgm:t>
        <a:bodyPr/>
        <a:lstStyle/>
        <a:p>
          <a:pPr algn="ctr">
            <a:buNone/>
          </a:pPr>
          <a:endParaRPr lang="en-GB" sz="1200" b="0" dirty="0"/>
        </a:p>
      </dgm:t>
    </dgm:pt>
    <dgm:pt modelId="{670604C3-0D4D-4D19-B865-AFCA0F1D494A}" type="parTrans" cxnId="{FFD217E2-5572-4B9A-87AC-AF53C1A15772}">
      <dgm:prSet/>
      <dgm:spPr/>
      <dgm:t>
        <a:bodyPr/>
        <a:lstStyle/>
        <a:p>
          <a:endParaRPr lang="en-GB" b="0"/>
        </a:p>
      </dgm:t>
    </dgm:pt>
    <dgm:pt modelId="{AF8F1E6C-3CAA-4B03-9C31-70082479E8AA}" type="sibTrans" cxnId="{FFD217E2-5572-4B9A-87AC-AF53C1A15772}">
      <dgm:prSet/>
      <dgm:spPr/>
      <dgm:t>
        <a:bodyPr/>
        <a:lstStyle/>
        <a:p>
          <a:endParaRPr lang="en-GB" b="0"/>
        </a:p>
      </dgm:t>
    </dgm:pt>
    <dgm:pt modelId="{163676E3-8FFE-42D8-9041-F43ABCB2F74D}">
      <dgm:prSet custT="1"/>
      <dgm:spPr/>
      <dgm:t>
        <a:bodyPr/>
        <a:lstStyle/>
        <a:p>
          <a:pPr algn="ctr">
            <a:buNone/>
          </a:pPr>
          <a:endParaRPr lang="en-GB" sz="1200" b="0" dirty="0"/>
        </a:p>
      </dgm:t>
    </dgm:pt>
    <dgm:pt modelId="{EE4D07D7-021C-41BA-BF14-2CEAED3E2937}" type="parTrans" cxnId="{51C47C5F-B29C-4BA7-8A2C-1FC6619B15D8}">
      <dgm:prSet/>
      <dgm:spPr/>
      <dgm:t>
        <a:bodyPr/>
        <a:lstStyle/>
        <a:p>
          <a:endParaRPr lang="en-GB" b="0"/>
        </a:p>
      </dgm:t>
    </dgm:pt>
    <dgm:pt modelId="{3272E89A-5E97-487A-AB45-67C0D9FFCA7C}" type="sibTrans" cxnId="{51C47C5F-B29C-4BA7-8A2C-1FC6619B15D8}">
      <dgm:prSet/>
      <dgm:spPr/>
      <dgm:t>
        <a:bodyPr/>
        <a:lstStyle/>
        <a:p>
          <a:endParaRPr lang="en-GB" b="0"/>
        </a:p>
      </dgm:t>
    </dgm:pt>
    <dgm:pt modelId="{852DC327-1E4A-484B-B47D-1FD4CB164930}">
      <dgm:prSet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r>
            <a:rPr lang="kk-KZ" sz="1200" b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Ауыл – ел бесігі**</a:t>
          </a:r>
          <a:endParaRPr lang="en-GB" sz="1200" b="0"/>
        </a:p>
      </dgm:t>
    </dgm:pt>
    <dgm:pt modelId="{889EBDCA-F1AD-4558-81B7-C21DC1B462E6}" type="parTrans" cxnId="{8D339D8C-53F0-42AD-9DB5-A19AE0C6A9F5}">
      <dgm:prSet/>
      <dgm:spPr/>
      <dgm:t>
        <a:bodyPr/>
        <a:lstStyle/>
        <a:p>
          <a:endParaRPr lang="en-GB" b="0"/>
        </a:p>
      </dgm:t>
    </dgm:pt>
    <dgm:pt modelId="{793A0CA0-12F6-4019-9D73-449413221001}" type="sibTrans" cxnId="{8D339D8C-53F0-42AD-9DB5-A19AE0C6A9F5}">
      <dgm:prSet/>
      <dgm:spPr/>
      <dgm:t>
        <a:bodyPr/>
        <a:lstStyle/>
        <a:p>
          <a:endParaRPr lang="en-GB" b="0"/>
        </a:p>
      </dgm:t>
    </dgm:pt>
    <dgm:pt modelId="{CCA50571-AD66-4F6B-B2CD-482CA9799C7A}" type="pres">
      <dgm:prSet presAssocID="{9771DB13-D2C8-4DFC-A02A-988C4CF3C57F}" presName="Name0" presStyleCnt="0">
        <dgm:presLayoutVars>
          <dgm:dir/>
          <dgm:animLvl val="lvl"/>
          <dgm:resizeHandles val="exact"/>
        </dgm:presLayoutVars>
      </dgm:prSet>
      <dgm:spPr/>
    </dgm:pt>
    <dgm:pt modelId="{E93AFB5A-BEF2-4993-AFBD-24F1B420C849}" type="pres">
      <dgm:prSet presAssocID="{83623FB8-F8D5-4C1D-961B-3C7126F834F4}" presName="composite" presStyleCnt="0"/>
      <dgm:spPr/>
    </dgm:pt>
    <dgm:pt modelId="{872505E6-E479-4895-AA19-EB96397326F9}" type="pres">
      <dgm:prSet presAssocID="{83623FB8-F8D5-4C1D-961B-3C7126F834F4}" presName="parTx" presStyleLbl="alignNode1" presStyleIdx="0" presStyleCnt="3" custLinFactNeighborX="-103" custLinFactNeighborY="-10011">
        <dgm:presLayoutVars>
          <dgm:chMax val="0"/>
          <dgm:chPref val="0"/>
          <dgm:bulletEnabled val="1"/>
        </dgm:presLayoutVars>
      </dgm:prSet>
      <dgm:spPr/>
    </dgm:pt>
    <dgm:pt modelId="{27A39EF8-6519-4846-AD10-133E467CD8C4}" type="pres">
      <dgm:prSet presAssocID="{83623FB8-F8D5-4C1D-961B-3C7126F834F4}" presName="desTx" presStyleLbl="alignAccFollowNode1" presStyleIdx="0" presStyleCnt="3">
        <dgm:presLayoutVars>
          <dgm:bulletEnabled val="1"/>
        </dgm:presLayoutVars>
      </dgm:prSet>
      <dgm:spPr/>
    </dgm:pt>
    <dgm:pt modelId="{83FFE1F6-FF9E-45A8-9470-69AFFA2EEAC7}" type="pres">
      <dgm:prSet presAssocID="{420668E9-A0E6-45F0-9F24-A0565CF7547E}" presName="space" presStyleCnt="0"/>
      <dgm:spPr/>
    </dgm:pt>
    <dgm:pt modelId="{46BFC35A-CE93-4DD1-8460-87F1BB9E4EFD}" type="pres">
      <dgm:prSet presAssocID="{10BE5F62-1A48-494B-AECD-372E88170789}" presName="composite" presStyleCnt="0"/>
      <dgm:spPr/>
    </dgm:pt>
    <dgm:pt modelId="{E2197DE7-CC52-42C4-9836-077CD1B5ABB0}" type="pres">
      <dgm:prSet presAssocID="{10BE5F62-1A48-494B-AECD-372E88170789}" presName="parTx" presStyleLbl="alignNode1" presStyleIdx="1" presStyleCnt="3" custLinFactNeighborX="-103" custLinFactNeighborY="-10011">
        <dgm:presLayoutVars>
          <dgm:chMax val="0"/>
          <dgm:chPref val="0"/>
          <dgm:bulletEnabled val="1"/>
        </dgm:presLayoutVars>
      </dgm:prSet>
      <dgm:spPr/>
    </dgm:pt>
    <dgm:pt modelId="{5032CDFF-84B6-41BC-8ECD-EFBFBA9B90B8}" type="pres">
      <dgm:prSet presAssocID="{10BE5F62-1A48-494B-AECD-372E88170789}" presName="desTx" presStyleLbl="alignAccFollowNode1" presStyleIdx="1" presStyleCnt="3">
        <dgm:presLayoutVars>
          <dgm:bulletEnabled val="1"/>
        </dgm:presLayoutVars>
      </dgm:prSet>
      <dgm:spPr/>
    </dgm:pt>
    <dgm:pt modelId="{6F943D98-62D0-408D-BB38-0870854DB323}" type="pres">
      <dgm:prSet presAssocID="{98A35954-D4A9-4A26-BB15-3AFA742D6B9B}" presName="space" presStyleCnt="0"/>
      <dgm:spPr/>
    </dgm:pt>
    <dgm:pt modelId="{C27D3661-4FAB-486A-8A58-255EA4D7C6CE}" type="pres">
      <dgm:prSet presAssocID="{8DC67886-CA98-4BF6-91C8-A166E00E9CBE}" presName="composite" presStyleCnt="0"/>
      <dgm:spPr/>
    </dgm:pt>
    <dgm:pt modelId="{84178F48-7AC1-4AE2-ADF7-104BE2225413}" type="pres">
      <dgm:prSet presAssocID="{8DC67886-CA98-4BF6-91C8-A166E00E9CBE}" presName="parTx" presStyleLbl="alignNode1" presStyleIdx="2" presStyleCnt="3" custLinFactNeighborX="-103" custLinFactNeighborY="-10011">
        <dgm:presLayoutVars>
          <dgm:chMax val="0"/>
          <dgm:chPref val="0"/>
          <dgm:bulletEnabled val="1"/>
        </dgm:presLayoutVars>
      </dgm:prSet>
      <dgm:spPr/>
    </dgm:pt>
    <dgm:pt modelId="{2CCB6B3F-24C7-4C0E-9A6C-1E621EF8C5B4}" type="pres">
      <dgm:prSet presAssocID="{8DC67886-CA98-4BF6-91C8-A166E00E9CB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BB2690F-9C1C-440F-B074-7A750ADA570F}" type="presOf" srcId="{BCFE4D24-437D-47D6-9267-C2E9988434FB}" destId="{5032CDFF-84B6-41BC-8ECD-EFBFBA9B90B8}" srcOrd="0" destOrd="3" presId="urn:microsoft.com/office/officeart/2005/8/layout/hList1"/>
    <dgm:cxn modelId="{F6193015-CB1B-4ED3-BB9C-2600F0ABD4DC}" srcId="{9771DB13-D2C8-4DFC-A02A-988C4CF3C57F}" destId="{83623FB8-F8D5-4C1D-961B-3C7126F834F4}" srcOrd="0" destOrd="0" parTransId="{850A65C5-4606-4364-8B48-125980C37B32}" sibTransId="{420668E9-A0E6-45F0-9F24-A0565CF7547E}"/>
    <dgm:cxn modelId="{8D8B6B19-0FB8-4B62-A52B-290D83F7DFC0}" type="presOf" srcId="{F7C11118-5712-4C82-901C-4E262EA0C263}" destId="{5032CDFF-84B6-41BC-8ECD-EFBFBA9B90B8}" srcOrd="0" destOrd="0" presId="urn:microsoft.com/office/officeart/2005/8/layout/hList1"/>
    <dgm:cxn modelId="{B7A5F91A-EC93-4B5B-9383-CAFA35840395}" type="presOf" srcId="{E92A9CD9-FAD1-444A-87BE-3E00B1898799}" destId="{5032CDFF-84B6-41BC-8ECD-EFBFBA9B90B8}" srcOrd="0" destOrd="6" presId="urn:microsoft.com/office/officeart/2005/8/layout/hList1"/>
    <dgm:cxn modelId="{24943220-5CAB-4E5B-A1B7-F83A7E10DE65}" srcId="{83623FB8-F8D5-4C1D-961B-3C7126F834F4}" destId="{214B3096-B6E4-4F59-925E-F0B30D6DA0B8}" srcOrd="4" destOrd="0" parTransId="{238D3C43-4726-4C84-8FCA-5A78FDAD082C}" sibTransId="{A837D4F9-8104-4E09-AF9F-634BBDA4A02B}"/>
    <dgm:cxn modelId="{1F5ECC22-96AC-4453-A071-B54CDAB7C4D1}" srcId="{83623FB8-F8D5-4C1D-961B-3C7126F834F4}" destId="{2D63E768-1527-425B-AF1A-AE4B2D67EBAB}" srcOrd="11" destOrd="0" parTransId="{D627B7D8-6DAB-4E53-B9F0-4CAE821A700A}" sibTransId="{8FE8F64F-BE72-4D0D-9562-ACF96EC37EE0}"/>
    <dgm:cxn modelId="{4332D422-AC6C-4A97-BD37-861554396E99}" srcId="{10BE5F62-1A48-494B-AECD-372E88170789}" destId="{0E41484F-CDEB-4970-87AE-6FF9E9EDA518}" srcOrd="4" destOrd="0" parTransId="{93DB0502-5758-48BB-952C-3AC2A02CC6F6}" sibTransId="{D7F9ECCF-80D6-4920-A579-45A2F22E0892}"/>
    <dgm:cxn modelId="{5F5E5B2C-4D6F-42CA-8A35-506271FF125F}" type="presOf" srcId="{83623FB8-F8D5-4C1D-961B-3C7126F834F4}" destId="{872505E6-E479-4895-AA19-EB96397326F9}" srcOrd="0" destOrd="0" presId="urn:microsoft.com/office/officeart/2005/8/layout/hList1"/>
    <dgm:cxn modelId="{C9E1362E-FEFA-44C4-BF8A-2C00F92E4546}" srcId="{10BE5F62-1A48-494B-AECD-372E88170789}" destId="{BCFE4D24-437D-47D6-9267-C2E9988434FB}" srcOrd="3" destOrd="0" parTransId="{F6A465CC-4985-4D19-91B3-F19BE046AF0A}" sibTransId="{AEEFBF82-D4C4-4D08-AC53-64722B549818}"/>
    <dgm:cxn modelId="{6F63D432-4E26-4A62-BB68-5F51FF74562C}" srcId="{83623FB8-F8D5-4C1D-961B-3C7126F834F4}" destId="{B9A02CED-FFEA-4995-84B8-363C2BE4D60E}" srcOrd="6" destOrd="0" parTransId="{D4B4590D-4520-4022-A7F5-58A81A1568A3}" sibTransId="{6DAA19B9-95A0-4E18-9E5D-2A0B63A9F09B}"/>
    <dgm:cxn modelId="{16525C34-A809-4D0E-A400-4552291AB572}" srcId="{9771DB13-D2C8-4DFC-A02A-988C4CF3C57F}" destId="{8DC67886-CA98-4BF6-91C8-A166E00E9CBE}" srcOrd="2" destOrd="0" parTransId="{13741BB4-08BD-42B9-995D-5437465018B7}" sibTransId="{FCFEE81E-4062-477E-BB44-1DBF7A8A6C45}"/>
    <dgm:cxn modelId="{A442B43A-6282-4205-8E39-68EC20458EB3}" type="presOf" srcId="{0E41484F-CDEB-4970-87AE-6FF9E9EDA518}" destId="{5032CDFF-84B6-41BC-8ECD-EFBFBA9B90B8}" srcOrd="0" destOrd="4" presId="urn:microsoft.com/office/officeart/2005/8/layout/hList1"/>
    <dgm:cxn modelId="{E4A7FC3A-336B-4CA3-9F99-E92C57AD56F0}" srcId="{10BE5F62-1A48-494B-AECD-372E88170789}" destId="{E92A9CD9-FAD1-444A-87BE-3E00B1898799}" srcOrd="6" destOrd="0" parTransId="{A105CB35-3D14-42F9-9C6C-2BD1B448EA31}" sibTransId="{05513843-1C6D-451D-BA3F-C3B92365E169}"/>
    <dgm:cxn modelId="{08E6585D-4EA8-4C44-BC83-89563A7AB13A}" srcId="{10BE5F62-1A48-494B-AECD-372E88170789}" destId="{77CCE6A3-62FA-40C3-BDD9-39DFD39642FF}" srcOrd="7" destOrd="0" parTransId="{CFE1F1E7-E078-4527-8CB8-872E8DFAAC63}" sibTransId="{617D2503-3BAC-4E66-9CA3-0D3B53130ED2}"/>
    <dgm:cxn modelId="{51C47C5F-B29C-4BA7-8A2C-1FC6619B15D8}" srcId="{83623FB8-F8D5-4C1D-961B-3C7126F834F4}" destId="{163676E3-8FFE-42D8-9041-F43ABCB2F74D}" srcOrd="10" destOrd="0" parTransId="{EE4D07D7-021C-41BA-BF14-2CEAED3E2937}" sibTransId="{3272E89A-5E97-487A-AB45-67C0D9FFCA7C}"/>
    <dgm:cxn modelId="{90D3E463-F7E5-4A79-BDCE-ECACE7A28759}" srcId="{83623FB8-F8D5-4C1D-961B-3C7126F834F4}" destId="{888D1F31-43F1-42ED-A06A-83777BD91672}" srcOrd="5" destOrd="0" parTransId="{F2358EBE-1E8F-4962-97A4-C7DF523886E2}" sibTransId="{F3E04BF3-5F09-4EC7-A6EE-959874963749}"/>
    <dgm:cxn modelId="{DCED1465-420A-4AC3-AD17-FDA60A19DE2B}" srcId="{83623FB8-F8D5-4C1D-961B-3C7126F834F4}" destId="{4C344C9F-DB7E-4EED-8285-0B5CD50EDA6F}" srcOrd="0" destOrd="0" parTransId="{024D89B5-4FC6-419E-9015-D55908B52FBC}" sibTransId="{2EF8B591-72CA-4D0C-B646-47305B2D5CF6}"/>
    <dgm:cxn modelId="{94C76D6E-4AEA-4111-AC29-FFDF0F9DBEC9}" srcId="{83623FB8-F8D5-4C1D-961B-3C7126F834F4}" destId="{E0812F9E-CAB2-4A79-A9C3-EEABCEC10CE6}" srcOrd="9" destOrd="0" parTransId="{620A18D8-B6B3-498A-B964-810B2CFAF67B}" sibTransId="{0591A5D8-4273-4424-B51C-59F6F92D006C}"/>
    <dgm:cxn modelId="{73DD167A-74B6-4942-948D-C905867A9F8F}" type="presOf" srcId="{E178E980-5DBC-4BC4-B361-5FB1E5E7DA88}" destId="{27A39EF8-6519-4846-AD10-133E467CD8C4}" srcOrd="0" destOrd="3" presId="urn:microsoft.com/office/officeart/2005/8/layout/hList1"/>
    <dgm:cxn modelId="{6EEC7F7D-F54E-402E-8EED-D6C2D516E73F}" srcId="{10BE5F62-1A48-494B-AECD-372E88170789}" destId="{7DA0ECEC-6086-4ED9-8400-19D2FDE81C74}" srcOrd="8" destOrd="0" parTransId="{8F4941A4-5F87-4F66-A724-2DFBC18A8674}" sibTransId="{454B5C6B-B9E1-4905-A4F4-9D8FB1430E10}"/>
    <dgm:cxn modelId="{36709E7D-4F54-4B6F-B3B0-CF5339CEE504}" type="presOf" srcId="{5AE975EB-451D-4C9B-8985-DB70D66913FF}" destId="{5032CDFF-84B6-41BC-8ECD-EFBFBA9B90B8}" srcOrd="0" destOrd="9" presId="urn:microsoft.com/office/officeart/2005/8/layout/hList1"/>
    <dgm:cxn modelId="{980BE681-254F-4673-876C-692284426E20}" srcId="{9771DB13-D2C8-4DFC-A02A-988C4CF3C57F}" destId="{10BE5F62-1A48-494B-AECD-372E88170789}" srcOrd="1" destOrd="0" parTransId="{B54A4B86-C45A-453E-9BF6-E9CE37E418B1}" sibTransId="{98A35954-D4A9-4A26-BB15-3AFA742D6B9B}"/>
    <dgm:cxn modelId="{D2B35383-0EF9-468E-A39F-95732A86A543}" type="presOf" srcId="{9771DB13-D2C8-4DFC-A02A-988C4CF3C57F}" destId="{CCA50571-AD66-4F6B-B2CD-482CA9799C7A}" srcOrd="0" destOrd="0" presId="urn:microsoft.com/office/officeart/2005/8/layout/hList1"/>
    <dgm:cxn modelId="{B4635985-AF76-46A8-91F6-B18B354EF6B4}" srcId="{10BE5F62-1A48-494B-AECD-372E88170789}" destId="{5AE975EB-451D-4C9B-8985-DB70D66913FF}" srcOrd="9" destOrd="0" parTransId="{51BE7812-E359-4E2C-B550-0D977A316EE7}" sibTransId="{D1511DE0-8296-43C8-8F42-86E0426F9EE7}"/>
    <dgm:cxn modelId="{8D339D8C-53F0-42AD-9DB5-A19AE0C6A9F5}" srcId="{8DC67886-CA98-4BF6-91C8-A166E00E9CBE}" destId="{852DC327-1E4A-484B-B47D-1FD4CB164930}" srcOrd="0" destOrd="0" parTransId="{889EBDCA-F1AD-4558-81B7-C21DC1B462E6}" sibTransId="{793A0CA0-12F6-4019-9D73-449413221001}"/>
    <dgm:cxn modelId="{5038C78D-BB4D-4F97-BCBF-932FE026114B}" srcId="{10BE5F62-1A48-494B-AECD-372E88170789}" destId="{D823A8DA-BD94-4111-87FE-0DE00F8AA606}" srcOrd="10" destOrd="0" parTransId="{A7229138-806C-40C3-93BA-80E1BE717CB9}" sibTransId="{A299297E-731A-44A6-82D5-4445E32AE1BE}"/>
    <dgm:cxn modelId="{3289EF8F-9564-4923-9295-D3ACA77C126A}" type="presOf" srcId="{163676E3-8FFE-42D8-9041-F43ABCB2F74D}" destId="{27A39EF8-6519-4846-AD10-133E467CD8C4}" srcOrd="0" destOrd="10" presId="urn:microsoft.com/office/officeart/2005/8/layout/hList1"/>
    <dgm:cxn modelId="{C7AF2C94-5AD5-42D4-B6D1-3BF88C9373B9}" type="presOf" srcId="{8DC67886-CA98-4BF6-91C8-A166E00E9CBE}" destId="{84178F48-7AC1-4AE2-ADF7-104BE2225413}" srcOrd="0" destOrd="0" presId="urn:microsoft.com/office/officeart/2005/8/layout/hList1"/>
    <dgm:cxn modelId="{8E6FED94-83B3-454F-AC7C-9009904E9FC0}" type="presOf" srcId="{883DF582-F1BC-4514-825E-B94B4E420604}" destId="{27A39EF8-6519-4846-AD10-133E467CD8C4}" srcOrd="0" destOrd="1" presId="urn:microsoft.com/office/officeart/2005/8/layout/hList1"/>
    <dgm:cxn modelId="{165C4895-56EA-4E68-AFFE-2CA7DD39302D}" type="presOf" srcId="{2C92E263-8CF2-40DD-B354-EFEE9751775A}" destId="{5032CDFF-84B6-41BC-8ECD-EFBFBA9B90B8}" srcOrd="0" destOrd="5" presId="urn:microsoft.com/office/officeart/2005/8/layout/hList1"/>
    <dgm:cxn modelId="{EE3AB79C-C1FE-44C1-916E-6AF5ECD835D6}" type="presOf" srcId="{852DC327-1E4A-484B-B47D-1FD4CB164930}" destId="{2CCB6B3F-24C7-4C0E-9A6C-1E621EF8C5B4}" srcOrd="0" destOrd="0" presId="urn:microsoft.com/office/officeart/2005/8/layout/hList1"/>
    <dgm:cxn modelId="{D8427C9E-772E-40A8-917D-0346501F0932}" srcId="{83623FB8-F8D5-4C1D-961B-3C7126F834F4}" destId="{E178E980-5DBC-4BC4-B361-5FB1E5E7DA88}" srcOrd="3" destOrd="0" parTransId="{FDEDB784-430E-448B-8C2B-3DE944C6AA8B}" sibTransId="{E8CCD714-4E58-4960-8EF8-B7DDAFC96C46}"/>
    <dgm:cxn modelId="{7803AAA3-A612-4092-B07E-5ED75F5CDB91}" type="presOf" srcId="{214B3096-B6E4-4F59-925E-F0B30D6DA0B8}" destId="{27A39EF8-6519-4846-AD10-133E467CD8C4}" srcOrd="0" destOrd="4" presId="urn:microsoft.com/office/officeart/2005/8/layout/hList1"/>
    <dgm:cxn modelId="{18A574A4-8D47-45AC-9096-F97E474C7367}" type="presOf" srcId="{4C344C9F-DB7E-4EED-8285-0B5CD50EDA6F}" destId="{27A39EF8-6519-4846-AD10-133E467CD8C4}" srcOrd="0" destOrd="0" presId="urn:microsoft.com/office/officeart/2005/8/layout/hList1"/>
    <dgm:cxn modelId="{C14186A9-7A32-4E22-8463-741360A64E41}" srcId="{10BE5F62-1A48-494B-AECD-372E88170789}" destId="{9AE4CC88-F4E0-4642-A342-3D3D36B9EA06}" srcOrd="1" destOrd="0" parTransId="{86F7A955-2BD8-4931-89FF-2FE2FDD081B2}" sibTransId="{D7A65951-B56C-49FF-8B87-246447CC4D49}"/>
    <dgm:cxn modelId="{217096AC-466F-46DF-AEAF-63DECAFB2315}" srcId="{10BE5F62-1A48-494B-AECD-372E88170789}" destId="{F7C11118-5712-4C82-901C-4E262EA0C263}" srcOrd="0" destOrd="0" parTransId="{74CEBA68-266C-4E56-9B94-579BD83AF88D}" sibTransId="{9D5427A5-3B0D-44E7-8F1A-5B0003B591A9}"/>
    <dgm:cxn modelId="{0E4C95B3-35C2-44B9-A04D-C1910513FF3F}" type="presOf" srcId="{B9A02CED-FFEA-4995-84B8-363C2BE4D60E}" destId="{27A39EF8-6519-4846-AD10-133E467CD8C4}" srcOrd="0" destOrd="6" presId="urn:microsoft.com/office/officeart/2005/8/layout/hList1"/>
    <dgm:cxn modelId="{F7F5A5B3-CBB2-4CBB-BE8E-8370050D5367}" type="presOf" srcId="{E0812F9E-CAB2-4A79-A9C3-EEABCEC10CE6}" destId="{27A39EF8-6519-4846-AD10-133E467CD8C4}" srcOrd="0" destOrd="9" presId="urn:microsoft.com/office/officeart/2005/8/layout/hList1"/>
    <dgm:cxn modelId="{B2FFADB3-3EE5-4F9C-8E21-DEAC75E9B776}" type="presOf" srcId="{F400AB9B-79C2-4DA1-98A3-915E8406B4E8}" destId="{27A39EF8-6519-4846-AD10-133E467CD8C4}" srcOrd="0" destOrd="2" presId="urn:microsoft.com/office/officeart/2005/8/layout/hList1"/>
    <dgm:cxn modelId="{916BBFB5-0593-4AD0-9B69-B998E49E3CE2}" type="presOf" srcId="{888D1F31-43F1-42ED-A06A-83777BD91672}" destId="{27A39EF8-6519-4846-AD10-133E467CD8C4}" srcOrd="0" destOrd="5" presId="urn:microsoft.com/office/officeart/2005/8/layout/hList1"/>
    <dgm:cxn modelId="{B29C19B6-5579-428F-BE4B-273747F340DB}" srcId="{83623FB8-F8D5-4C1D-961B-3C7126F834F4}" destId="{9DA977C3-BAD4-4B96-B850-6F18D21A338B}" srcOrd="7" destOrd="0" parTransId="{18476195-B34A-4DD7-838A-64F25CDA17DF}" sibTransId="{921CA598-9463-4A02-B987-0AA238A25D0D}"/>
    <dgm:cxn modelId="{810DB3C3-C9B3-4F2A-A840-9C227DD52F3F}" type="presOf" srcId="{10BE5F62-1A48-494B-AECD-372E88170789}" destId="{E2197DE7-CC52-42C4-9836-077CD1B5ABB0}" srcOrd="0" destOrd="0" presId="urn:microsoft.com/office/officeart/2005/8/layout/hList1"/>
    <dgm:cxn modelId="{460557C6-6079-47C8-A666-84D7F98533C3}" type="presOf" srcId="{48776572-B005-4078-846A-B97A97BF3772}" destId="{27A39EF8-6519-4846-AD10-133E467CD8C4}" srcOrd="0" destOrd="8" presId="urn:microsoft.com/office/officeart/2005/8/layout/hList1"/>
    <dgm:cxn modelId="{DEFC91CF-305A-437E-86D8-8A5E114B888E}" srcId="{83623FB8-F8D5-4C1D-961B-3C7126F834F4}" destId="{F400AB9B-79C2-4DA1-98A3-915E8406B4E8}" srcOrd="2" destOrd="0" parTransId="{A3521D61-6296-42EA-A9C9-A12122E9F91C}" sibTransId="{1AB25AFD-786C-4A70-8435-639EA30B8FDB}"/>
    <dgm:cxn modelId="{0C4F64D0-3FF8-486A-8AA4-ED1A6F8C2FD4}" type="presOf" srcId="{D823A8DA-BD94-4111-87FE-0DE00F8AA606}" destId="{5032CDFF-84B6-41BC-8ECD-EFBFBA9B90B8}" srcOrd="0" destOrd="10" presId="urn:microsoft.com/office/officeart/2005/8/layout/hList1"/>
    <dgm:cxn modelId="{AAF4EDD1-264A-460A-AFA4-14C19770795A}" srcId="{83623FB8-F8D5-4C1D-961B-3C7126F834F4}" destId="{48776572-B005-4078-846A-B97A97BF3772}" srcOrd="8" destOrd="0" parTransId="{A6E6541C-8198-4320-8578-C64CDB7F1141}" sibTransId="{49DD152B-CE42-4669-834C-E3933FF18E84}"/>
    <dgm:cxn modelId="{606936D8-2DC8-4C6C-A3EE-7D9A5A3CBF68}" type="presOf" srcId="{77CCE6A3-62FA-40C3-BDD9-39DFD39642FF}" destId="{5032CDFF-84B6-41BC-8ECD-EFBFBA9B90B8}" srcOrd="0" destOrd="7" presId="urn:microsoft.com/office/officeart/2005/8/layout/hList1"/>
    <dgm:cxn modelId="{268BC3DA-C147-43DA-8584-70EC99CC139D}" type="presOf" srcId="{9DA977C3-BAD4-4B96-B850-6F18D21A338B}" destId="{27A39EF8-6519-4846-AD10-133E467CD8C4}" srcOrd="0" destOrd="7" presId="urn:microsoft.com/office/officeart/2005/8/layout/hList1"/>
    <dgm:cxn modelId="{FFD217E2-5572-4B9A-87AC-AF53C1A15772}" srcId="{83623FB8-F8D5-4C1D-961B-3C7126F834F4}" destId="{883DF582-F1BC-4514-825E-B94B4E420604}" srcOrd="1" destOrd="0" parTransId="{670604C3-0D4D-4D19-B865-AFCA0F1D494A}" sibTransId="{AF8F1E6C-3CAA-4B03-9C31-70082479E8AA}"/>
    <dgm:cxn modelId="{E8BA35EB-8FFB-451E-B4E8-ADE73D511BA2}" type="presOf" srcId="{C7D9CBE6-F935-4068-BDF7-E90C32081151}" destId="{5032CDFF-84B6-41BC-8ECD-EFBFBA9B90B8}" srcOrd="0" destOrd="2" presId="urn:microsoft.com/office/officeart/2005/8/layout/hList1"/>
    <dgm:cxn modelId="{43A7CCEB-C3C8-4009-A50D-503656401B9B}" srcId="{10BE5F62-1A48-494B-AECD-372E88170789}" destId="{2C92E263-8CF2-40DD-B354-EFEE9751775A}" srcOrd="5" destOrd="0" parTransId="{3EC0B388-91CD-4E3F-B423-3040E07964AD}" sibTransId="{98F12287-8185-4E67-AE46-4CCA313B6F9E}"/>
    <dgm:cxn modelId="{1CFE69F1-9685-4CFA-91F5-0F8CEA6177CC}" type="presOf" srcId="{7DA0ECEC-6086-4ED9-8400-19D2FDE81C74}" destId="{5032CDFF-84B6-41BC-8ECD-EFBFBA9B90B8}" srcOrd="0" destOrd="8" presId="urn:microsoft.com/office/officeart/2005/8/layout/hList1"/>
    <dgm:cxn modelId="{261738F4-7640-4743-BADD-ED38DD0D7E8C}" type="presOf" srcId="{2D63E768-1527-425B-AF1A-AE4B2D67EBAB}" destId="{27A39EF8-6519-4846-AD10-133E467CD8C4}" srcOrd="0" destOrd="11" presId="urn:microsoft.com/office/officeart/2005/8/layout/hList1"/>
    <dgm:cxn modelId="{C1E890FA-4B12-460A-A472-B06341157565}" type="presOf" srcId="{9AE4CC88-F4E0-4642-A342-3D3D36B9EA06}" destId="{5032CDFF-84B6-41BC-8ECD-EFBFBA9B90B8}" srcOrd="0" destOrd="1" presId="urn:microsoft.com/office/officeart/2005/8/layout/hList1"/>
    <dgm:cxn modelId="{B23DD5FA-2C9A-4128-8D4C-78771D3D08D0}" srcId="{10BE5F62-1A48-494B-AECD-372E88170789}" destId="{C7D9CBE6-F935-4068-BDF7-E90C32081151}" srcOrd="2" destOrd="0" parTransId="{023D412A-F617-4F6A-A222-E8B2229FDF1D}" sibTransId="{37BAC5B1-360D-4693-A3F9-CDFD571107CA}"/>
    <dgm:cxn modelId="{046BD408-9DCD-4486-94CF-6CC391C0B45F}" type="presParOf" srcId="{CCA50571-AD66-4F6B-B2CD-482CA9799C7A}" destId="{E93AFB5A-BEF2-4993-AFBD-24F1B420C849}" srcOrd="0" destOrd="0" presId="urn:microsoft.com/office/officeart/2005/8/layout/hList1"/>
    <dgm:cxn modelId="{5FB9DBF2-D2B3-407C-B5F8-08457C0E99C2}" type="presParOf" srcId="{E93AFB5A-BEF2-4993-AFBD-24F1B420C849}" destId="{872505E6-E479-4895-AA19-EB96397326F9}" srcOrd="0" destOrd="0" presId="urn:microsoft.com/office/officeart/2005/8/layout/hList1"/>
    <dgm:cxn modelId="{5CF84081-4388-42A0-9F0E-2DB2CB539535}" type="presParOf" srcId="{E93AFB5A-BEF2-4993-AFBD-24F1B420C849}" destId="{27A39EF8-6519-4846-AD10-133E467CD8C4}" srcOrd="1" destOrd="0" presId="urn:microsoft.com/office/officeart/2005/8/layout/hList1"/>
    <dgm:cxn modelId="{2C3CB020-8581-4AD4-B308-43D97E79B7CA}" type="presParOf" srcId="{CCA50571-AD66-4F6B-B2CD-482CA9799C7A}" destId="{83FFE1F6-FF9E-45A8-9470-69AFFA2EEAC7}" srcOrd="1" destOrd="0" presId="urn:microsoft.com/office/officeart/2005/8/layout/hList1"/>
    <dgm:cxn modelId="{CB902AF7-1343-404D-B826-E030BE29B649}" type="presParOf" srcId="{CCA50571-AD66-4F6B-B2CD-482CA9799C7A}" destId="{46BFC35A-CE93-4DD1-8460-87F1BB9E4EFD}" srcOrd="2" destOrd="0" presId="urn:microsoft.com/office/officeart/2005/8/layout/hList1"/>
    <dgm:cxn modelId="{B74A874C-2D91-41B9-8DC1-DBEEE8F880C7}" type="presParOf" srcId="{46BFC35A-CE93-4DD1-8460-87F1BB9E4EFD}" destId="{E2197DE7-CC52-42C4-9836-077CD1B5ABB0}" srcOrd="0" destOrd="0" presId="urn:microsoft.com/office/officeart/2005/8/layout/hList1"/>
    <dgm:cxn modelId="{492EB07E-41D8-4C8D-8CB0-C7C9EA7B6070}" type="presParOf" srcId="{46BFC35A-CE93-4DD1-8460-87F1BB9E4EFD}" destId="{5032CDFF-84B6-41BC-8ECD-EFBFBA9B90B8}" srcOrd="1" destOrd="0" presId="urn:microsoft.com/office/officeart/2005/8/layout/hList1"/>
    <dgm:cxn modelId="{C396CD13-B411-4BFB-8302-433DB4DC30D4}" type="presParOf" srcId="{CCA50571-AD66-4F6B-B2CD-482CA9799C7A}" destId="{6F943D98-62D0-408D-BB38-0870854DB323}" srcOrd="3" destOrd="0" presId="urn:microsoft.com/office/officeart/2005/8/layout/hList1"/>
    <dgm:cxn modelId="{1DBE3BBB-1F70-43BD-99E9-FA7936AFE52A}" type="presParOf" srcId="{CCA50571-AD66-4F6B-B2CD-482CA9799C7A}" destId="{C27D3661-4FAB-486A-8A58-255EA4D7C6CE}" srcOrd="4" destOrd="0" presId="urn:microsoft.com/office/officeart/2005/8/layout/hList1"/>
    <dgm:cxn modelId="{9F0CD2F7-1502-45B2-85CF-1B2960DF00ED}" type="presParOf" srcId="{C27D3661-4FAB-486A-8A58-255EA4D7C6CE}" destId="{84178F48-7AC1-4AE2-ADF7-104BE2225413}" srcOrd="0" destOrd="0" presId="urn:microsoft.com/office/officeart/2005/8/layout/hList1"/>
    <dgm:cxn modelId="{5CF85B7D-F192-48C9-93D3-B1FB339FC5C2}" type="presParOf" srcId="{C27D3661-4FAB-486A-8A58-255EA4D7C6CE}" destId="{2CCB6B3F-24C7-4C0E-9A6C-1E621EF8C5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505E6-E479-4895-AA19-EB96397326F9}">
      <dsp:nvSpPr>
        <dsp:cNvPr id="0" name=""/>
        <dsp:cNvSpPr/>
      </dsp:nvSpPr>
      <dsp:spPr>
        <a:xfrm>
          <a:off x="0" y="341310"/>
          <a:ext cx="2948582" cy="1179433"/>
        </a:xfrm>
        <a:prstGeom prst="rect">
          <a:avLst/>
        </a:prstGeom>
        <a:solidFill>
          <a:srgbClr val="DAEBF2"/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2">
                  <a:lumMod val="75000"/>
                </a:schemeClr>
              </a:solidFill>
            </a:rPr>
            <a:t>СПЕЦПРОЕКТЫ ОЗВУЧЕННЫЕ</a:t>
          </a:r>
          <a:r>
            <a:rPr lang="ru-RU" sz="1000" b="1" kern="1200" baseline="0" dirty="0">
              <a:solidFill>
                <a:schemeClr val="tx2">
                  <a:lumMod val="75000"/>
                </a:schemeClr>
              </a:solidFill>
            </a:rPr>
            <a:t> В РАМКАХ СТАТЬИ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baseline="0" dirty="0">
              <a:solidFill>
                <a:schemeClr val="tx2">
                  <a:lumMod val="75000"/>
                </a:schemeClr>
              </a:solidFill>
            </a:rPr>
            <a:t>«ВЗГЛЯД В БУДУЩЕЕ: МОДЕРНИЗАЦИЯ ОБЩЕСТВЕННОГО СОЗНАНИЯ»</a:t>
          </a:r>
          <a:endParaRPr lang="en-GB" sz="1000" b="1" kern="1200" dirty="0"/>
        </a:p>
      </dsp:txBody>
      <dsp:txXfrm>
        <a:off x="0" y="341310"/>
        <a:ext cx="2948582" cy="1179433"/>
      </dsp:txXfrm>
    </dsp:sp>
    <dsp:sp modelId="{27A39EF8-6519-4846-AD10-133E467CD8C4}">
      <dsp:nvSpPr>
        <dsp:cNvPr id="0" name=""/>
        <dsp:cNvSpPr/>
      </dsp:nvSpPr>
      <dsp:spPr>
        <a:xfrm>
          <a:off x="3024" y="1638816"/>
          <a:ext cx="294858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/>
            <a:t>Переход казахского алфавита на латинский шрифт</a:t>
          </a: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/>
            <a:t>«Новое гуманитарное знание. 100 новых учебников на</a:t>
          </a: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/>
            <a:t>казахском языке»</a:t>
          </a: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/>
            <a:t>«Туған жер»</a:t>
          </a: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/>
            <a:t>«Сакральная география Казахстана»</a:t>
          </a: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/>
            <a:t>«Современная казахстанская культура в глобальном мире»</a:t>
          </a: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/>
            <a:t>100 новых лиц Казахстана</a:t>
          </a:r>
          <a:endParaRPr lang="en-GB" sz="1200" b="0" kern="1200" dirty="0"/>
        </a:p>
      </dsp:txBody>
      <dsp:txXfrm>
        <a:off x="3024" y="1638816"/>
        <a:ext cx="2948582" cy="2854800"/>
      </dsp:txXfrm>
    </dsp:sp>
    <dsp:sp modelId="{E2197DE7-CC52-42C4-9836-077CD1B5ABB0}">
      <dsp:nvSpPr>
        <dsp:cNvPr id="0" name=""/>
        <dsp:cNvSpPr/>
      </dsp:nvSpPr>
      <dsp:spPr>
        <a:xfrm>
          <a:off x="3361371" y="341310"/>
          <a:ext cx="2948582" cy="1179433"/>
        </a:xfrm>
        <a:prstGeom prst="rect">
          <a:avLst/>
        </a:prstGeom>
        <a:solidFill>
          <a:srgbClr val="DAEBF2"/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2">
                  <a:lumMod val="75000"/>
                </a:schemeClr>
              </a:solidFill>
            </a:rPr>
            <a:t>СПЕЦПРОЕКТЫ В РАМКАХ</a:t>
          </a:r>
          <a:r>
            <a:rPr lang="ru-RU" sz="1000" b="1" kern="1200" baseline="0" dirty="0">
              <a:solidFill>
                <a:schemeClr val="tx2">
                  <a:lumMod val="75000"/>
                </a:schemeClr>
              </a:solidFill>
            </a:rPr>
            <a:t> СТАТЬИ</a:t>
          </a:r>
          <a:br>
            <a:rPr lang="ru-RU" sz="1000" b="1" kern="1200" baseline="0" dirty="0">
              <a:solidFill>
                <a:schemeClr val="tx2">
                  <a:lumMod val="75000"/>
                </a:schemeClr>
              </a:solidFill>
            </a:rPr>
          </a:br>
          <a:r>
            <a:rPr lang="ru-RU" sz="1000" b="1" kern="1200" baseline="0" dirty="0">
              <a:solidFill>
                <a:schemeClr val="tx2">
                  <a:lumMod val="75000"/>
                </a:schemeClr>
              </a:solidFill>
            </a:rPr>
            <a:t> «7 ГРАНЕЙ ВЕЛИКОЙ СТЕПИ»</a:t>
          </a:r>
          <a:endParaRPr lang="en-GB" sz="1000" b="1" kern="1200" dirty="0"/>
        </a:p>
      </dsp:txBody>
      <dsp:txXfrm>
        <a:off x="3361371" y="341310"/>
        <a:ext cx="2948582" cy="1179433"/>
      </dsp:txXfrm>
    </dsp:sp>
    <dsp:sp modelId="{5032CDFF-84B6-41BC-8ECD-EFBFBA9B90B8}">
      <dsp:nvSpPr>
        <dsp:cNvPr id="0" name=""/>
        <dsp:cNvSpPr/>
      </dsp:nvSpPr>
      <dsp:spPr>
        <a:xfrm>
          <a:off x="3364408" y="1638816"/>
          <a:ext cx="294858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i="0" u="none" kern="1200"/>
            <a:t>«Архив-2025»</a:t>
          </a: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k-KZ" sz="1200" b="0" i="0" u="none" kern="1200"/>
            <a:t>Великие имена Великой степи </a:t>
          </a:r>
          <a:endParaRPr lang="en-GB" sz="1200" b="0" i="0" u="none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i="0" u="none" kern="1200"/>
            <a:t>«Генезис тюркского мира»</a:t>
          </a:r>
          <a:r>
            <a:rPr lang="ru-RU" sz="1200" b="0" i="1" u="none" kern="1200"/>
            <a:t> </a:t>
          </a:r>
          <a:endParaRPr lang="en-GB" sz="1200" b="0" i="0" u="none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i="0" u="none" kern="1200"/>
            <a:t>«Тысяча лет степного фольклора и музыки» </a:t>
          </a:r>
          <a:endParaRPr lang="en-GB" sz="1200" b="0" i="0" u="none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k-KZ" sz="1200" b="0" i="0" u="none" kern="1200"/>
            <a:t>История в кино и на телевидении </a:t>
          </a:r>
          <a:endParaRPr lang="en-GB" sz="1200" b="0" i="0" u="none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b="0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k-KZ" sz="1200" b="0" i="0" u="none" kern="1200"/>
            <a:t>Музей древнего искусства и технологий Великой степи</a:t>
          </a:r>
          <a:endParaRPr lang="en-GB" sz="1200" b="0" i="0" u="none" kern="1200"/>
        </a:p>
      </dsp:txBody>
      <dsp:txXfrm>
        <a:off x="3364408" y="1638816"/>
        <a:ext cx="2948582" cy="2854800"/>
      </dsp:txXfrm>
    </dsp:sp>
    <dsp:sp modelId="{84178F48-7AC1-4AE2-ADF7-104BE2225413}">
      <dsp:nvSpPr>
        <dsp:cNvPr id="0" name=""/>
        <dsp:cNvSpPr/>
      </dsp:nvSpPr>
      <dsp:spPr>
        <a:xfrm>
          <a:off x="6722755" y="341310"/>
          <a:ext cx="2948582" cy="1179433"/>
        </a:xfrm>
        <a:prstGeom prst="rect">
          <a:avLst/>
        </a:prstGeom>
        <a:solidFill>
          <a:srgbClr val="DAEBF2"/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baseline="0" dirty="0">
              <a:solidFill>
                <a:schemeClr val="tx2">
                  <a:lumMod val="75000"/>
                </a:schemeClr>
              </a:solidFill>
            </a:rPr>
            <a:t>СПЕЦПРОЕКТ, ОЗВУЧЕН В РАМКАХ ПОСЛАНИЯ ПРЕЗИДЕНТА РК НАРОДУ КАЗАХСТАНА В 2018 ГОДУ</a:t>
          </a:r>
          <a:endParaRPr lang="en-GB" sz="1000" b="1" kern="1200" dirty="0"/>
        </a:p>
      </dsp:txBody>
      <dsp:txXfrm>
        <a:off x="6722755" y="341310"/>
        <a:ext cx="2948582" cy="1179433"/>
      </dsp:txXfrm>
    </dsp:sp>
    <dsp:sp modelId="{2CCB6B3F-24C7-4C0E-9A6C-1E621EF8C5B4}">
      <dsp:nvSpPr>
        <dsp:cNvPr id="0" name=""/>
        <dsp:cNvSpPr/>
      </dsp:nvSpPr>
      <dsp:spPr>
        <a:xfrm>
          <a:off x="6725793" y="1638816"/>
          <a:ext cx="294858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lang="kk-KZ" sz="1200" b="0" kern="120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Ауыл – ел бесігі**</a:t>
          </a:r>
          <a:endParaRPr lang="en-GB" sz="1200" b="0" kern="1200"/>
        </a:p>
      </dsp:txBody>
      <dsp:txXfrm>
        <a:off x="6725793" y="1638816"/>
        <a:ext cx="2948582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498C-7111-4AAD-B260-4A831564C51D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66188-9B77-4425-B8C1-C5A55867C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3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827CD-1FCB-40F3-A8EA-81502568F3FE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E1D03-BB2B-49F2-B87A-E107E24CF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модернизации общественного сознания должны быть вовлечены все здоровые силы казахстанского общества, костяк которого составляют общественные деятели и госслужащие, бизнесмены, врачи, учителя, аграрии, представители научной и творческой интеллигенции, политические партии, общественные объединения - все, кому не безразлична судьба Казахстана.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место в этой серьезной работе отводится молодежи как стратегическому ресурсу страны.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с тем, модернизацию сознания необходимо начинать с себя, с семьи, активно демонстрируя свою готовность к изменениям во всех сферах общественно-политической и духовной жизни страны своим честным и ответственным отношением к труду, учебе, работе, гражданской позицией.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E1D03-BB2B-49F2-B87A-E107E24CF2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модернизации общественного сознания должны быть вовлечены все здоровые силы казахстанского общества, костяк которого составляют общественные деятели и госслужащие, бизнесмены, врачи, учителя, аграрии, представители научной и творческой интеллигенции, политические партии, общественные объединения - все, кому не безразлична судьба Казахстана.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место в этой серьезной работе отводится молодежи как стратегическому ресурсу страны.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с тем, модернизацию сознания необходимо начинать с себя, с семьи, активно демонстрируя свою готовность к изменениям во всех сферах общественно-политической и духовной жизни страны своим честным и ответственным отношением к труду, учебе, работе, гражданской позицией.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E1D03-BB2B-49F2-B87A-E107E24CF2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13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758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03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9199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1510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18400" y="2973837"/>
            <a:ext cx="65736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00" y="3605272"/>
            <a:ext cx="65736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6" y="4869161"/>
            <a:ext cx="1351860" cy="13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1267653"/>
            <a:ext cx="864096" cy="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559757"/>
            <a:ext cx="589523" cy="5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2372267"/>
            <a:ext cx="480053" cy="4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487488" y="1700810"/>
            <a:ext cx="3447541" cy="3456381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4771745"/>
            <a:ext cx="1967541" cy="21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9139" y="-68703"/>
            <a:ext cx="1173107" cy="12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3831910" y="208364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4007280" y="459152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2623864" y="2922816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814344" y="107346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5246112" y="19023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7490941" y="317962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7284210" y="981533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6384033" y="4494287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3006107" y="331184"/>
            <a:ext cx="6179787" cy="619563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8" y="2802137"/>
            <a:ext cx="364840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601" y="3570221"/>
            <a:ext cx="36484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480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4833056"/>
            <a:ext cx="1876544" cy="20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1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201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9542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01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9877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54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7687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7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93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88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WhatsApp Image 2020-10-28 at 15.05.4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609600"/>
            <a:ext cx="2971800" cy="2971800"/>
          </a:xfrm>
          <a:prstGeom prst="rect">
            <a:avLst/>
          </a:prstGeom>
          <a:noFill/>
        </p:spPr>
      </p:pic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56D527CB-E58B-47E2-B053-3101D54E7DA4}"/>
              </a:ext>
            </a:extLst>
          </p:cNvPr>
          <p:cNvSpPr txBox="1">
            <a:spLocks/>
          </p:cNvSpPr>
          <p:nvPr/>
        </p:nvSpPr>
        <p:spPr>
          <a:xfrm>
            <a:off x="5105400" y="6248400"/>
            <a:ext cx="3124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Нур-Султан, 2021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16C77395-E4E7-42DA-97DC-ACCE660B6FC3}"/>
              </a:ext>
            </a:extLst>
          </p:cNvPr>
          <p:cNvSpPr txBox="1">
            <a:spLocks/>
          </p:cNvSpPr>
          <p:nvPr/>
        </p:nvSpPr>
        <p:spPr>
          <a:xfrm>
            <a:off x="6019800" y="48768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Заместитель Председателя Правления НАО «Казахстанский институт общественного развития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Рухани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</a:t>
            </a: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ңғыру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доктор политических наук  </a:t>
            </a:r>
          </a:p>
          <a:p>
            <a:pPr algn="r" defTabSz="91440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Кайдарова А.С.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id="{1B10337C-A837-4B17-A3B1-3D39599269D4}"/>
              </a:ext>
            </a:extLst>
          </p:cNvPr>
          <p:cNvSpPr/>
          <p:nvPr/>
        </p:nvSpPr>
        <p:spPr>
          <a:xfrm>
            <a:off x="3809998" y="2539305"/>
            <a:ext cx="6629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ЭФФЕКТИВНОСТЬ РЕАЛИЗАЦИИ ПРОГРАММЫ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«РУХАНИ ЖАҢҒЫРУ»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FC8FC8-2A41-4E99-8509-B37E63B65834}"/>
              </a:ext>
            </a:extLst>
          </p:cNvPr>
          <p:cNvSpPr/>
          <p:nvPr/>
        </p:nvSpPr>
        <p:spPr>
          <a:xfrm>
            <a:off x="9372600" y="0"/>
            <a:ext cx="2819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51CBB-0559-4DE8-87BB-EFBBF7F1D2D6}"/>
              </a:ext>
            </a:extLst>
          </p:cNvPr>
          <p:cNvSpPr/>
          <p:nvPr/>
        </p:nvSpPr>
        <p:spPr>
          <a:xfrm>
            <a:off x="3791999" y="2639229"/>
            <a:ext cx="36000" cy="1123146"/>
          </a:xfrm>
          <a:prstGeom prst="rect">
            <a:avLst/>
          </a:prstGeom>
          <a:solidFill>
            <a:srgbClr val="F29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82C39A-CCD4-42FD-9B18-68FB6E9E4893}"/>
              </a:ext>
            </a:extLst>
          </p:cNvPr>
          <p:cNvSpPr/>
          <p:nvPr/>
        </p:nvSpPr>
        <p:spPr>
          <a:xfrm>
            <a:off x="3754945" y="2639229"/>
            <a:ext cx="36000" cy="1123146"/>
          </a:xfrm>
          <a:prstGeom prst="rect">
            <a:avLst/>
          </a:prstGeom>
          <a:solidFill>
            <a:srgbClr val="7A3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C49CA4-1702-491D-84DF-9738C27E125F}"/>
              </a:ext>
            </a:extLst>
          </p:cNvPr>
          <p:cNvSpPr/>
          <p:nvPr/>
        </p:nvSpPr>
        <p:spPr>
          <a:xfrm>
            <a:off x="3717891" y="2639229"/>
            <a:ext cx="36000" cy="1123146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9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67000" y="1295400"/>
            <a:ext cx="8991600" cy="434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/>
              <a:t> </a:t>
            </a:r>
            <a:endParaRPr lang="en-US" sz="2800" b="1" dirty="0"/>
          </a:p>
          <a:p>
            <a:pPr lvl="0"/>
            <a:r>
              <a:rPr lang="ru-RU" sz="2800" dirty="0"/>
              <a:t>готовность воспринимать новое</a:t>
            </a:r>
            <a:endParaRPr lang="en-US" sz="2800" dirty="0"/>
          </a:p>
          <a:p>
            <a:pPr lvl="0"/>
            <a:r>
              <a:rPr lang="ru-RU" sz="2800" dirty="0"/>
              <a:t>восприимчивость к лучшим достижениям</a:t>
            </a:r>
            <a:endParaRPr lang="en-US" sz="2800" dirty="0"/>
          </a:p>
          <a:p>
            <a:pPr lvl="0"/>
            <a:r>
              <a:rPr lang="ru-RU" sz="2800" dirty="0"/>
              <a:t>гибкое реагирование на внешние вызовы</a:t>
            </a:r>
            <a:endParaRPr lang="en-US" sz="2800" dirty="0"/>
          </a:p>
          <a:p>
            <a:pPr lvl="0"/>
            <a:r>
              <a:rPr lang="ru-RU" sz="2800" dirty="0"/>
              <a:t>знание, что творится в глобальном мире</a:t>
            </a:r>
            <a:endParaRPr lang="en-US" sz="2800" dirty="0"/>
          </a:p>
          <a:p>
            <a:pPr lvl="0"/>
            <a:r>
              <a:rPr lang="ru-RU" sz="2800" dirty="0"/>
              <a:t>критический, объективный анализ представлений,</a:t>
            </a:r>
            <a:br>
              <a:rPr lang="ru-RU" sz="2800" dirty="0"/>
            </a:br>
            <a:r>
              <a:rPr lang="ru-RU" sz="2800" dirty="0"/>
              <a:t> знаний, стереотипов</a:t>
            </a:r>
            <a:endParaRPr lang="en-US" sz="2800" dirty="0"/>
          </a:p>
          <a:p>
            <a:pPr lvl="0"/>
            <a:r>
              <a:rPr lang="ru-RU" sz="2800" dirty="0"/>
              <a:t>справедливое отношение к людям, проявление</a:t>
            </a:r>
            <a:br>
              <a:rPr lang="ru-RU" sz="2800" dirty="0"/>
            </a:br>
            <a:r>
              <a:rPr lang="ru-RU" sz="2800" dirty="0"/>
              <a:t>уважения к окружающим</a:t>
            </a:r>
            <a:endParaRPr lang="en-US" sz="2800" dirty="0"/>
          </a:p>
          <a:p>
            <a:pPr lvl="0"/>
            <a:r>
              <a:rPr lang="ru-RU" sz="2800" dirty="0"/>
              <a:t>ответственное отношение к своему поведению в </a:t>
            </a:r>
            <a:br>
              <a:rPr lang="ru-RU" sz="2800" dirty="0"/>
            </a:br>
            <a:r>
              <a:rPr lang="ru-RU" sz="2800" dirty="0"/>
              <a:t>обществе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90800" y="685800"/>
            <a:ext cx="612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ОТКРЫТОСТЬ СОЗНАНИЯ – ЭТО: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quarter" idx="10"/>
          </p:nvPr>
        </p:nvSpPr>
        <p:spPr>
          <a:xfrm>
            <a:off x="2362200" y="3581400"/>
            <a:ext cx="9220200" cy="1440160"/>
          </a:xfrm>
        </p:spPr>
        <p:txBody>
          <a:bodyPr/>
          <a:lstStyle/>
          <a:p>
            <a:r>
              <a:rPr lang="ru-RU" sz="2800" i="1" dirty="0"/>
              <a:t>Культ знания</a:t>
            </a:r>
            <a:r>
              <a:rPr lang="ru-RU" sz="2800" dirty="0"/>
              <a:t> – возвеличивание, почитание идеи, что «образование – самый фундаментальный </a:t>
            </a:r>
            <a:br>
              <a:rPr lang="ru-RU" sz="2800" dirty="0"/>
            </a:br>
            <a:r>
              <a:rPr lang="ru-RU" sz="2800" dirty="0"/>
              <a:t>фактор успеха в будущем»</a:t>
            </a:r>
          </a:p>
          <a:p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1371600"/>
            <a:ext cx="2934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КУЛЬТ ЗНАНИЯ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05000" y="990600"/>
            <a:ext cx="100584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Культ знания - это успех нации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Образованность должна стать главной ценностью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Высокообразованный человек может легко адаптироваться к 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меняющемся условиям, когда технологическая революция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приведет к исчезновению многих профессий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Культ образования должен стать всеобщим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Сегодня в Казахстане создаются все условия для получения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качественного конкурентоспособного образования (программа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 err="1">
                <a:solidFill>
                  <a:srgbClr val="002060"/>
                </a:solidFill>
              </a:rPr>
              <a:t>Болашак</a:t>
            </a:r>
            <a:r>
              <a:rPr lang="ru-RU" sz="2400" dirty="0">
                <a:solidFill>
                  <a:srgbClr val="002060"/>
                </a:solidFill>
              </a:rPr>
              <a:t>», Назарбаев Университет, Назарбаев Интеллектуальные Школы,         безвозмездное профессионально-техническое образование для всех, переход на 12-летнее среднее образование, увеличение </a:t>
            </a:r>
            <a:r>
              <a:rPr lang="ru-RU" sz="2400" dirty="0" err="1">
                <a:solidFill>
                  <a:srgbClr val="002060"/>
                </a:solidFill>
              </a:rPr>
              <a:t>грантового</a:t>
            </a:r>
            <a:r>
              <a:rPr lang="ru-RU" sz="2400" dirty="0">
                <a:solidFill>
                  <a:srgbClr val="002060"/>
                </a:solidFill>
              </a:rPr>
              <a:t> финансирования). 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381000"/>
            <a:ext cx="4198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КУЛЬТ ЗНАНИЯ – ЭТО: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quarter" idx="10"/>
          </p:nvPr>
        </p:nvSpPr>
        <p:spPr>
          <a:xfrm>
            <a:off x="1752600" y="4038600"/>
            <a:ext cx="10058400" cy="20375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400" i="1" dirty="0"/>
              <a:t>Эволюционное развитие</a:t>
            </a:r>
            <a:r>
              <a:rPr lang="ru-RU" sz="2400" dirty="0"/>
              <a:t> – мирное ненасильственное преобразование общества (спокойно, без рывков </a:t>
            </a:r>
            <a:br>
              <a:rPr lang="ru-RU" sz="2400" dirty="0"/>
            </a:br>
            <a:r>
              <a:rPr lang="ru-RU" sz="2400" dirty="0"/>
              <a:t>помогать прогрессу, улавливать его основные направления, </a:t>
            </a:r>
          </a:p>
          <a:p>
            <a:pPr algn="just"/>
            <a:r>
              <a:rPr lang="ru-RU" sz="2400" dirty="0"/>
              <a:t>перенимать передовой опыт других государств). </a:t>
            </a:r>
            <a:endParaRPr lang="en-US" sz="2400" dirty="0"/>
          </a:p>
          <a:p>
            <a:pPr algn="just"/>
            <a:r>
              <a:rPr lang="ru-RU" sz="2400" i="1" dirty="0"/>
              <a:t>Революционное развитие</a:t>
            </a:r>
            <a:r>
              <a:rPr lang="ru-RU" sz="2400" dirty="0"/>
              <a:t> – происходящее в течение определенного периода времени тотальное</a:t>
            </a:r>
            <a:br>
              <a:rPr lang="ru-RU" sz="2400" dirty="0"/>
            </a:br>
            <a:r>
              <a:rPr lang="ru-RU" sz="2400" dirty="0"/>
              <a:t>изменение всех сторон жизнедеятельности </a:t>
            </a:r>
            <a:br>
              <a:rPr lang="ru-RU" sz="2400" dirty="0"/>
            </a:br>
            <a:r>
              <a:rPr lang="ru-RU" sz="2400" dirty="0"/>
              <a:t>государства, коренной перелом в характере </a:t>
            </a:r>
            <a:br>
              <a:rPr lang="ru-RU" sz="2400" dirty="0"/>
            </a:br>
            <a:r>
              <a:rPr lang="ru-RU" sz="2400" dirty="0"/>
              <a:t>социальных отношений. </a:t>
            </a:r>
          </a:p>
          <a:p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11430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ЭВОЛЮЦИОННОЕ, А НЕ РЕВОЛЮЦИОННОЕ РАЗВИТИЕ КАЗАХСТАНА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60734"/>
              </p:ext>
            </p:extLst>
          </p:nvPr>
        </p:nvGraphicFramePr>
        <p:xfrm>
          <a:off x="3276600" y="1371600"/>
          <a:ext cx="7391400" cy="393699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320823835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924206308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212567139"/>
                    </a:ext>
                  </a:extLst>
                </a:gridCol>
              </a:tblGrid>
              <a:tr h="131233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Позитивный </a:t>
                      </a:r>
                    </a:p>
                    <a:p>
                      <a:pPr algn="ctr"/>
                      <a:r>
                        <a:rPr lang="ru-RU" sz="1800" dirty="0"/>
                        <a:t>сценарий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Негативный </a:t>
                      </a:r>
                    </a:p>
                    <a:p>
                      <a:pPr algn="ctr"/>
                      <a:r>
                        <a:rPr lang="ru-RU" sz="1800" dirty="0"/>
                        <a:t>сценарий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739346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Эволюционное            развитие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Стабильное и</a:t>
                      </a:r>
                    </a:p>
                    <a:p>
                      <a:pPr algn="ctr"/>
                      <a:r>
                        <a:rPr lang="ru-RU" sz="1800" dirty="0"/>
                        <a:t> поэтапное развитие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Стагнация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31897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Революционное</a:t>
                      </a:r>
                    </a:p>
                    <a:p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развитие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Быстрый переход на другую ступень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Дестабилизация, </a:t>
                      </a:r>
                    </a:p>
                    <a:p>
                      <a:pPr algn="ctr"/>
                      <a:r>
                        <a:rPr lang="ru-RU" sz="1800" dirty="0"/>
                        <a:t>насилие, террор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8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31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03438" y="220663"/>
            <a:ext cx="777240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СТАДИИ  ВНЕДРЕНИЯ  ИЗМЕНЕНИЙ </a:t>
            </a:r>
          </a:p>
        </p:txBody>
      </p:sp>
      <p:pic>
        <p:nvPicPr>
          <p:cNvPr id="6" name="Picture 3" descr="C:\Users\1\Desktop\Krivaja_izmenenij_kontinuumom_Arnab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/>
          <a:stretch/>
        </p:blipFill>
        <p:spPr bwMode="auto">
          <a:xfrm>
            <a:off x="304800" y="914400"/>
            <a:ext cx="8915400" cy="55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9144000" y="4876800"/>
            <a:ext cx="2819400" cy="1143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А где находимся  мы сейчас в ходе реализации   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</a:rPr>
              <a:t>Рухани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k-KZ" sz="1600" b="1" i="1" dirty="0">
                <a:solidFill>
                  <a:schemeClr val="accent3">
                    <a:lumMod val="50000"/>
                  </a:schemeClr>
                </a:solidFill>
              </a:rPr>
              <a:t>Жаңғыру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5259" y="1140738"/>
            <a:ext cx="32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Arial Black" pitchFamily="34" charset="0"/>
                <a:sym typeface="Symbol"/>
              </a:rPr>
              <a:t></a:t>
            </a:r>
            <a:endParaRPr lang="ru-RU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810000"/>
            <a:ext cx="634752" cy="8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431544" y="5331461"/>
            <a:ext cx="223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от 1,5 до 5-ти лет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>
            <a:off x="4971095" y="5425736"/>
            <a:ext cx="0" cy="247115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7524925"/>
              </p:ext>
            </p:extLst>
          </p:nvPr>
        </p:nvGraphicFramePr>
        <p:xfrm>
          <a:off x="3124200" y="13716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609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МНЕНИЕ КАЗАХСТАНЦЕВ, КАКОЙ ИЗ ПУТЕЙ РАЗВИТИЯ ЯВЛЯЕТСЯ ВАЖНЫМ ДЛЯ КАЗАХСТАНА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2009191"/>
              </p:ext>
            </p:extLst>
          </p:nvPr>
        </p:nvGraphicFramePr>
        <p:xfrm>
          <a:off x="1828800" y="1358900"/>
          <a:ext cx="998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9800" y="304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МНЕНИЯ КАЗАХСТАНЦЕВ О МЕРАХ, НЕОБХОДИМЫХ ДЛЯ СОХРАНЕНИЯ ОБЩЕСТВЕННОГО СОГЛАСИЯ В КАЗАХСТАНЕ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7746511"/>
              </p:ext>
            </p:extLst>
          </p:nvPr>
        </p:nvGraphicFramePr>
        <p:xfrm>
          <a:off x="2438400" y="1246188"/>
          <a:ext cx="8915400" cy="538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2200" y="228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ЧЕГО ХОТЯТ БОЛЬШЕ ВСЕГО ДОБИТЬСЯ В ЖИЗНИ КАЗАХСТАНЦЫ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7372584"/>
              </p:ext>
            </p:extLst>
          </p:nvPr>
        </p:nvGraphicFramePr>
        <p:xfrm>
          <a:off x="2514600" y="914400"/>
          <a:ext cx="8305800" cy="516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9800" y="3810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КАКИМ ДОЛЖЕН БЫТЬ СОВРЕМЕННЫЙ КАЗАХСТАНЕЦ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67000" y="1295400"/>
            <a:ext cx="102870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наличие нравственно-этических,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социально-психологических качеств гражданина;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способность мыслить, думать, овладеть системным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мышлением;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критичность мышления, независимость суждений;</a:t>
            </a:r>
          </a:p>
          <a:p>
            <a:pPr lvl="0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трудолюбие, творческое отношение к делу каждого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трудоспособного гражданина;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способность и умение добиваться успеха, настойчивость 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достижении цели;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гражданская ответственность;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принятие эффективных решений;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качественно подготовленные кадры, которые обеспечат                              конкурентоспособность страны в будущем.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0441" y="152400"/>
            <a:ext cx="10243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КОНКУРЕНТОСПОСОБНОСТЬ ЛИЧНОСТИ,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НАЦИИ – ЭТО: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id="{D64D42F3-4640-4295-BF30-DAB06A082932}"/>
              </a:ext>
            </a:extLst>
          </p:cNvPr>
          <p:cNvSpPr/>
          <p:nvPr/>
        </p:nvSpPr>
        <p:spPr>
          <a:xfrm>
            <a:off x="1676400" y="381000"/>
            <a:ext cx="8915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Образ успешного </a:t>
            </a:r>
            <a:r>
              <a:rPr lang="ru-RU" sz="2000" b="1" dirty="0" err="1">
                <a:solidFill>
                  <a:srgbClr val="002060"/>
                </a:solidFill>
              </a:rPr>
              <a:t>казахстанца</a:t>
            </a:r>
            <a:r>
              <a:rPr lang="ru-RU" sz="2000" b="1" dirty="0">
                <a:solidFill>
                  <a:srgbClr val="002060"/>
                </a:solidFill>
              </a:rPr>
              <a:t> в будущем</a:t>
            </a:r>
          </a:p>
          <a:p>
            <a:pPr indent="450215" algn="just">
              <a:lnSpc>
                <a:spcPct val="107000"/>
              </a:lnSpc>
            </a:pP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48" t="16551" r="8383" b="12486"/>
          <a:stretch/>
        </p:blipFill>
        <p:spPr bwMode="auto">
          <a:xfrm>
            <a:off x="1676400" y="914400"/>
            <a:ext cx="88392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26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A9AEA7B8-4108-4908-A546-13CDD5655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989494"/>
              </p:ext>
            </p:extLst>
          </p:nvPr>
        </p:nvGraphicFramePr>
        <p:xfrm>
          <a:off x="990600" y="1143000"/>
          <a:ext cx="9677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D64D42F3-4640-4295-BF30-DAB06A082932}"/>
              </a:ext>
            </a:extLst>
          </p:cNvPr>
          <p:cNvSpPr/>
          <p:nvPr/>
        </p:nvSpPr>
        <p:spPr>
          <a:xfrm>
            <a:off x="533400" y="685800"/>
            <a:ext cx="89154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 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5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00" y="228601"/>
            <a:ext cx="8001000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СПЕЦПРОЕКТОВ В РАЗРЕЗЕ ПРИНЦИПОВ</a:t>
            </a: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</a:t>
            </a:r>
            <a:endParaRPr lang="ru-RU" sz="20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F4F250-AA6E-4EB6-91C6-6CCD4417A7CB}"/>
              </a:ext>
            </a:extLst>
          </p:cNvPr>
          <p:cNvSpPr/>
          <p:nvPr/>
        </p:nvSpPr>
        <p:spPr>
          <a:xfrm>
            <a:off x="2438400" y="1219200"/>
            <a:ext cx="4267200" cy="51054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СОХРАНЕНИЕ НАЦИОНАЛЬНОЙ ИДЕНТИЧНОСТИ,</a:t>
            </a:r>
          </a:p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ГРАНЕЙ ВЕЛИКОЙ СТЕПИ</a:t>
            </a:r>
          </a:p>
          <a:p>
            <a:pPr algn="ctr"/>
            <a:endParaRPr lang="ru-RU" sz="1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Переход казахского алфавита на латинский шрифт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Сакральная география Казахстана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Современная казахстанская культура в глобальном мире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Архив-2025</a:t>
            </a:r>
          </a:p>
          <a:p>
            <a:pPr algn="ctr">
              <a:spcAft>
                <a:spcPts val="1200"/>
              </a:spcAft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Великие имена Великой степи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Генезис тюркского мира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Тысяча лет степного фольклора и музыки</a:t>
            </a:r>
          </a:p>
          <a:p>
            <a:pPr algn="ctr">
              <a:spcAft>
                <a:spcPts val="1200"/>
              </a:spcAft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История в кино и на телевидении</a:t>
            </a:r>
          </a:p>
          <a:p>
            <a:pPr algn="ctr">
              <a:spcAft>
                <a:spcPts val="1200"/>
              </a:spcAft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Музей древнего искусства и технологий Великой степи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B00FC4-CC63-4785-8617-ED5C1CDB07B4}"/>
              </a:ext>
            </a:extLst>
          </p:cNvPr>
          <p:cNvSpPr/>
          <p:nvPr/>
        </p:nvSpPr>
        <p:spPr>
          <a:xfrm>
            <a:off x="6858000" y="1219200"/>
            <a:ext cx="3581400" cy="838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КОНКУРЕНТОСПОСОБНОСТЬ</a:t>
            </a:r>
          </a:p>
          <a:p>
            <a:pPr algn="ctr"/>
            <a:endParaRPr lang="ru-RU" sz="1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100 новых лиц Казахстана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81BF64-0A54-4754-93AE-2C2F30625405}"/>
              </a:ext>
            </a:extLst>
          </p:cNvPr>
          <p:cNvSpPr/>
          <p:nvPr/>
        </p:nvSpPr>
        <p:spPr>
          <a:xfrm>
            <a:off x="6858000" y="2209800"/>
            <a:ext cx="3581400" cy="838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ПРАГМАТИЗМ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2A30B5-A338-4941-AB79-60EDD86E3DEE}"/>
              </a:ext>
            </a:extLst>
          </p:cNvPr>
          <p:cNvSpPr/>
          <p:nvPr/>
        </p:nvSpPr>
        <p:spPr>
          <a:xfrm>
            <a:off x="6858000" y="3200400"/>
            <a:ext cx="3581400" cy="838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КУЛЬТ ЗНАНИЯ</a:t>
            </a:r>
          </a:p>
          <a:p>
            <a:pPr algn="ctr"/>
            <a:endParaRPr lang="ru-RU" sz="7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100 новых учебников </a:t>
            </a:r>
            <a:br>
              <a:rPr lang="kk-KZ" sz="1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на казахском языке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28028A-03A5-480D-8CC0-F554699F8FAF}"/>
              </a:ext>
            </a:extLst>
          </p:cNvPr>
          <p:cNvSpPr/>
          <p:nvPr/>
        </p:nvSpPr>
        <p:spPr>
          <a:xfrm>
            <a:off x="6858000" y="4191000"/>
            <a:ext cx="3581400" cy="838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ОТКРЫТОСТЬ СОЗНАНИЯ</a:t>
            </a:r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ACCB03-D6A3-4F08-8EB6-082618CD3DC2}"/>
              </a:ext>
            </a:extLst>
          </p:cNvPr>
          <p:cNvSpPr/>
          <p:nvPr/>
        </p:nvSpPr>
        <p:spPr>
          <a:xfrm>
            <a:off x="6858000" y="5181600"/>
            <a:ext cx="3581400" cy="11430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ЭВОЛЮЦИОННОЕ, </a:t>
            </a:r>
            <a:b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 НЕ РЕВОЛЮЦИОННОЕ РАЗВИТИЕ</a:t>
            </a:r>
          </a:p>
          <a:p>
            <a:pPr algn="ctr"/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Туған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жер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Ауыл – ел бесігі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762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381000" y="982176"/>
            <a:ext cx="678180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Переход казахского алфавита на латинский шрифт</a:t>
            </a:r>
            <a:r>
              <a:rPr lang="kk-KZ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kk-KZ" sz="16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k-KZ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МКС, МОН)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обеспечение поэтапного перехода к использованию казахского языка на основе латинской графики 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1.Обеспечение организационно-методической поддержки процесса перехода на латинскую графику.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Поэтапный переход казахского алфавита на латинскую графику среди организаций образования.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3.Повышение квалификации филологов.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8DB44-BF56-435B-B8B8-7B8181C58F9E}"/>
              </a:ext>
            </a:extLst>
          </p:cNvPr>
          <p:cNvSpPr txBox="1"/>
          <p:nvPr/>
        </p:nvSpPr>
        <p:spPr>
          <a:xfrm>
            <a:off x="4191000" y="4114800"/>
            <a:ext cx="77724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«Новое гуманитарное знание. 100 новых учебников на казахском языке»</a:t>
            </a:r>
            <a:r>
              <a:rPr lang="kk-KZ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k-KZ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МОН)</a:t>
            </a:r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создание условий для получения студентами гуманитарного образования на государственном языке по лучшим мировым образцам.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1.Перевод 100 ведущих учебников в социально-гуманитарной сфере на казахский язык.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Организация экспертной комиссии по рецензированию переведенных  учебников.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Обеспечение организаций образования, библиотек учебниками, изданными в рамках проекта.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01841-5437-415D-BE33-977B26419744}"/>
              </a:ext>
            </a:extLst>
          </p:cNvPr>
          <p:cNvSpPr txBox="1"/>
          <p:nvPr/>
        </p:nvSpPr>
        <p:spPr>
          <a:xfrm>
            <a:off x="381000" y="515169"/>
            <a:ext cx="899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</a:rPr>
              <a:t>*спецпроекты озвученные</a:t>
            </a:r>
            <a:r>
              <a:rPr lang="ru-RU" sz="1000" b="1" i="1" baseline="0" dirty="0">
                <a:solidFill>
                  <a:schemeClr val="tx2">
                    <a:lumMod val="75000"/>
                  </a:schemeClr>
                </a:solidFill>
              </a:rPr>
              <a:t> в рамках статьи «Взгляд в будущее: модернизация общественного сознания»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ПЕРЕХОД НА ЛАТИНИЦУ — ШАГ В БУДУЩ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066800"/>
            <a:ext cx="365825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100 новых учебников”: Как переводились на казахский язык лучшие книги мира:  12 июня 2018, 14:25 - новости на Tengrinews.k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3505200" cy="192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8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1524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4800600" y="1143000"/>
            <a:ext cx="708660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600" b="1" u="sng" kern="12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Туған</a:t>
            </a:r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1" u="sng" kern="12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жер</a:t>
            </a:r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(</a:t>
            </a:r>
            <a:r>
              <a:rPr lang="kk-KZ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МИОР, МОН, МКС, МСХ)</a:t>
            </a:r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воспитание у казахстанцев чувства истинного патриотизма 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 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1.Организация краеведческой работы в сфере образования, экологии и благоустройства, изучение региональной истории, восстановление культурно-исторических памятников и культурных объектов местного масштаба.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Создание туристских экспедиционных отрядов.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3.Вовлечение граждан (меценатов и спонсоров) к развитию родного края, а также решение социальных проблем. Развитие культуры благотворительности.</a:t>
            </a:r>
          </a:p>
          <a:p>
            <a:pPr>
              <a:spcBef>
                <a:spcPts val="600"/>
              </a:spcBef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6CF9-F332-49A7-8A98-30B1660A94AD}"/>
              </a:ext>
            </a:extLst>
          </p:cNvPr>
          <p:cNvSpPr txBox="1"/>
          <p:nvPr/>
        </p:nvSpPr>
        <p:spPr>
          <a:xfrm>
            <a:off x="228600" y="3962400"/>
            <a:ext cx="78486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«Сакральная география Казахстана»</a:t>
            </a:r>
            <a:r>
              <a:rPr lang="kk-KZ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 (МКС, МОН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k-KZ" sz="1600" b="1" u="sng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сохранение, восстановление, популяризация исторических и культурных памятников, святых мест Казахстана.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 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1.Создание культурно-географического пояса святынь Казахстана, определение его роли.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2.Организация экспедиции по сакральным, туристским объектам Казахстана.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Поддержка развития внутреннего туризма.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5.Обеспечение доступности сакральных объектов по части инфраструктуры и логистики.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Вовлечение молодежи, школьников в продвижение основной цели проекта.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F27B-ACD2-47FC-9C14-DDF249FCBCC8}"/>
              </a:ext>
            </a:extLst>
          </p:cNvPr>
          <p:cNvSpPr txBox="1"/>
          <p:nvPr/>
        </p:nvSpPr>
        <p:spPr>
          <a:xfrm>
            <a:off x="381000" y="609600"/>
            <a:ext cx="899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</a:rPr>
              <a:t>*спецпроекты озвученные</a:t>
            </a:r>
            <a:r>
              <a:rPr lang="ru-RU" sz="1000" b="1" i="1" baseline="0" dirty="0">
                <a:solidFill>
                  <a:schemeClr val="tx2">
                    <a:lumMod val="75000"/>
                  </a:schemeClr>
                </a:solidFill>
              </a:rPr>
              <a:t> в рамках статьи «Взгляд в будущее: модернизация общественного сознания»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Туған жер — «Atyraý» телеарнасының ресми сай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114800" cy="2321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33 сакральных объекта Нур-Султана и Алматы добавлены в электронную карту  «2ГИС» - elorda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114800"/>
            <a:ext cx="379244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17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762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3276600" y="762000"/>
            <a:ext cx="87630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«Современная казахстанская культура в глобальном мире»</a:t>
            </a:r>
            <a:r>
              <a:rPr lang="ru-RU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МКС, МИД)</a:t>
            </a:r>
            <a:endParaRPr lang="ru-RU" sz="1600" b="1" u="sng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популяризация культурных достижений Казахстана на мировом уровне.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Перевод на шесть мировых языков лучших произведений современных казахстанских деятелей в сфере литературы, гуманитарных наук, творческие работы художников, музыкантов, скульпторов.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Продвижение лучших произведений современных казахстанских деятелей культуры.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3.Популяризация казахстанской культуры в стране, а также содействие популяризации культурных достижений Казахстана за рубежом.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Разработка и использование современных форм подачи материала для продвижения современной казахстанской культуры.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5.Поддержка творческой интеллигенции.</a:t>
            </a:r>
          </a:p>
          <a:p>
            <a:pPr>
              <a:spcBef>
                <a:spcPts val="600"/>
              </a:spcBef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6CF9-F332-49A7-8A98-30B1660A94AD}"/>
              </a:ext>
            </a:extLst>
          </p:cNvPr>
          <p:cNvSpPr txBox="1"/>
          <p:nvPr/>
        </p:nvSpPr>
        <p:spPr>
          <a:xfrm>
            <a:off x="3276600" y="3886200"/>
            <a:ext cx="86868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«100 новых лиц Казахстана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  <a:r>
              <a:rPr kumimoji="0" lang="kk-KZ" sz="16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kk-KZ" sz="12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(МИОР, МОН, МКС)</a:t>
            </a:r>
            <a:endParaRPr kumimoji="0" lang="ru-RU" sz="1400" b="1" i="0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показать истории успешных людей, олицетворяющих современный Казахстан, его успехи и достижения в различных сферах деятельности.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1.Сформировать научно обоснованные критерии выдвижения и определения современных лидеров.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2.Информационное и имиджевое продвижение победителей проекта, популяризация их опыта, достижений.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3.Поддержка и оказание содействия в реализации инициатив, опыта, проектов победителей «100 новых лиц Казахстана».</a:t>
            </a:r>
          </a:p>
          <a:p>
            <a:pPr>
              <a:spcBef>
                <a:spcPts val="600"/>
              </a:spcBef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Активное вовлечение в реализацию социальных, экологических, имиджевых и других проектов, направленных на развитие общества.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61A4C-3285-477F-ABF8-0F888196E24D}"/>
              </a:ext>
            </a:extLst>
          </p:cNvPr>
          <p:cNvSpPr txBox="1"/>
          <p:nvPr/>
        </p:nvSpPr>
        <p:spPr>
          <a:xfrm>
            <a:off x="381000" y="457200"/>
            <a:ext cx="899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</a:rPr>
              <a:t>*спецпроекты озвученные</a:t>
            </a:r>
            <a:r>
              <a:rPr lang="ru-RU" sz="1000" b="1" i="1" baseline="0" dirty="0">
                <a:solidFill>
                  <a:schemeClr val="tx2">
                    <a:lumMod val="75000"/>
                  </a:schemeClr>
                </a:solidFill>
              </a:rPr>
              <a:t> в рамках статьи «Взгляд в будущее: модернизация общественного сознания»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Как культурная модернизация может перерасти в культурную революцию |  Новости Центральной Азии на Camonitor.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743200" cy="154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Проект «100 новых лиц Казахстана» ищет молодых и креативных тала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819399" cy="187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979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762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304800" y="990600"/>
            <a:ext cx="8534400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«Архив-2025</a:t>
            </a:r>
            <a:r>
              <a:rPr lang="ru-RU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»  (</a:t>
            </a:r>
            <a:r>
              <a:rPr lang="ru-RU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МКС, </a:t>
            </a:r>
            <a:r>
              <a:rPr lang="kk-KZ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МОН</a:t>
            </a:r>
            <a:r>
              <a:rPr lang="ru-RU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u-RU" sz="800" b="1" u="sng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lnSpc>
                <a:spcPts val="13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фундаментальные исследования в отечественных и зарубежных архивах с целью восстановления недостающих фрагментов истории.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археографических работ в зарубежных архивах и фондах по истории и культуре.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архивных данных с последующим анализом и оцифровкой.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историко-археологического движения при школах и краеведческих музеях во всех регионах страны.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3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Обеспечение доступности к архивной информации.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6CF9-F332-49A7-8A98-30B1660A94AD}"/>
              </a:ext>
            </a:extLst>
          </p:cNvPr>
          <p:cNvSpPr txBox="1"/>
          <p:nvPr/>
        </p:nvSpPr>
        <p:spPr>
          <a:xfrm>
            <a:off x="304800" y="3733800"/>
            <a:ext cx="85344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«Великие имена Великой степи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  <a:r>
              <a:rPr kumimoji="0" lang="kk-KZ" sz="14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kk-KZ" sz="12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(МОН)</a:t>
            </a:r>
            <a:endParaRPr kumimoji="0" lang="ru-RU" sz="1400" b="1" i="0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изучение и популяризация жизни, наследия великих исторических деятелей Степи.</a:t>
            </a:r>
          </a:p>
          <a:p>
            <a:pPr>
              <a:spcBef>
                <a:spcPts val="600"/>
              </a:spcBef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</a:t>
            </a: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учебно-образовательного Парка -энциклопедии «Великие имена Великой степи».</a:t>
            </a: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актуальной галереи образов великих мыслителей, поэтов и правителей прошлого в современном искусстве с привлечением зарубежных специалистов, в том числе с использованием креативного потенциала альтернативного молодежного искусства. </a:t>
            </a: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Увековечивание наследия великих деятелей Степи, в том числе открытие музеев под открытым небом во всех регионах.</a:t>
            </a: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Популяризация их наследия, в том числе создание и распространение научно-популярной серии «Выдающиеся личности Великой степи» – «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Ұлы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Дала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тұлғалары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61A4C-3285-477F-ABF8-0F888196E24D}"/>
              </a:ext>
            </a:extLst>
          </p:cNvPr>
          <p:cNvSpPr txBox="1"/>
          <p:nvPr/>
        </p:nvSpPr>
        <p:spPr>
          <a:xfrm>
            <a:off x="381000" y="515169"/>
            <a:ext cx="899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</a:rPr>
              <a:t>*спецпроекты озвученные</a:t>
            </a:r>
            <a:r>
              <a:rPr lang="ru-RU" sz="1000" b="1" i="1" baseline="0" dirty="0">
                <a:solidFill>
                  <a:schemeClr val="tx2">
                    <a:lumMod val="75000"/>
                  </a:schemeClr>
                </a:solidFill>
              </a:rPr>
              <a:t> в рамках статьи «Взгляд в будущее: модернизация общественного сознания»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2" name="Picture 4" descr="Великие имена великой степи. Викторина — Наталья Тележинская — личный б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800" y="39624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AutoShape 2" descr="https://cdn.shopify.com/shopifycloud/hatchful-web/assets/d80321286525089fe6b5a5d4759d0ef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dn.shopify.com/shopifycloud/hatchful-web/assets/d80321286525089fe6b5a5d4759d0ef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Хочу электронный архив. А какой? #электронный архив #СЭД #ECM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1295400"/>
            <a:ext cx="290439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990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762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228600" y="886867"/>
            <a:ext cx="830580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«Генезис тюркского мира</a:t>
            </a:r>
            <a:r>
              <a:rPr lang="ru-RU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»  (</a:t>
            </a:r>
            <a:r>
              <a:rPr lang="ru-RU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МКС)</a:t>
            </a:r>
          </a:p>
          <a:p>
            <a:endParaRPr lang="ru-RU" sz="1050" b="1" u="sng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lnSpc>
                <a:spcPts val="14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популяризация тюркской и тюркоязычной культуры. </a:t>
            </a:r>
          </a:p>
          <a:p>
            <a:pPr algn="just">
              <a:lnSpc>
                <a:spcPts val="14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публичных мероприятий по изучению, популяризации тюркской культуры, культуры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тюркоязычных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стран. </a:t>
            </a:r>
          </a:p>
          <a:p>
            <a:pPr marL="34290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 запуск музейной экспозиции «Культура и религия на Великом Шелковом пути».</a:t>
            </a:r>
          </a:p>
          <a:p>
            <a:pPr marL="34290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социально-экономических и мировоззренческих контекстов на «Поселении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Ботай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научные исследования на материалах «Археологического комплекса «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Рахат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с эпохи саков до XIII века.</a:t>
            </a:r>
          </a:p>
          <a:p>
            <a:pPr marL="34290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республиканских и международных экспедиций.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6CF9-F332-49A7-8A98-30B1660A94AD}"/>
              </a:ext>
            </a:extLst>
          </p:cNvPr>
          <p:cNvSpPr txBox="1"/>
          <p:nvPr/>
        </p:nvSpPr>
        <p:spPr>
          <a:xfrm>
            <a:off x="2590800" y="3962400"/>
            <a:ext cx="9372600" cy="269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«Тысяча лет степного фольклора и музыки»</a:t>
            </a:r>
            <a:r>
              <a:rPr kumimoji="0" lang="kk-KZ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kk-KZ" sz="16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(МОН)</a:t>
            </a:r>
            <a:endParaRPr kumimoji="0" lang="kk-KZ" sz="1200" b="1" i="0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200" b="1" i="0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lnSpc>
                <a:spcPts val="1300"/>
              </a:lnSpc>
              <a:spcAft>
                <a:spcPts val="10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сохранение и пропаганда казахского фольклора и музыки.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10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Организация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по собиранию лучших образцов народного творчества наследников Великой степи.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Популяризация казахского творческого наследия: музыки, музыкальных инструментов, устного творчества, специфических музыкальных жанров (кюй,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жыра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айтыса).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Модернизация устных и музыкальных традиций в форматах, близких и понятных современной аудитории.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Подготовка сборника «Древние мотивы Великой степи» – коллекции значимых произведений, созданных для традиционных казахских музыкальных инструментов: кобыза, домбры,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сыбызгы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сазсырная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 других.</a:t>
            </a: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61A4C-3285-477F-ABF8-0F888196E24D}"/>
              </a:ext>
            </a:extLst>
          </p:cNvPr>
          <p:cNvSpPr txBox="1"/>
          <p:nvPr/>
        </p:nvSpPr>
        <p:spPr>
          <a:xfrm>
            <a:off x="381000" y="515169"/>
            <a:ext cx="899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</a:rPr>
              <a:t>*спецпроекты озвученные</a:t>
            </a:r>
            <a:r>
              <a:rPr lang="ru-RU" sz="1000" b="1" i="1" baseline="0" dirty="0">
                <a:solidFill>
                  <a:schemeClr val="tx2">
                    <a:lumMod val="75000"/>
                  </a:schemeClr>
                </a:solidFill>
              </a:rPr>
              <a:t> в рамках статьи «Взгляд в будущее: модернизация общественного сознания»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Алмасбек Абсадык: Глубоко содержательные размыш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1295400"/>
            <a:ext cx="296808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Музыка великой степи » Tuva.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1905000" cy="249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840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762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4114800" y="838200"/>
            <a:ext cx="7772400" cy="276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«История в кино и на телевидении»</a:t>
            </a:r>
            <a:r>
              <a:rPr lang="ru-RU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(</a:t>
            </a:r>
            <a:r>
              <a:rPr lang="ru-RU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МКС)</a:t>
            </a:r>
            <a:endParaRPr lang="ru-RU" sz="1600" b="1" u="sng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lnSpc>
                <a:spcPts val="15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посредством телевидения, кино раскрыть цивилизационную непрерывность истории казахского народа.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5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цикла документально-постановочных фильмов, телевизионных сериалов, полнометражных художественных картин, видеороликов, 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вайнеров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раскрывают непрерывность цивилизационной истории Казахстана.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качественных детских фильмов, мультипликационных сериалов (фильмов), способных сформировать культ национальных супергероев.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форматов новых исторических теле- и кинопроизведений.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Пропаганда казахстанского кино и сериалов за рубежом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96CF9-F332-49A7-8A98-30B1660A94AD}"/>
              </a:ext>
            </a:extLst>
          </p:cNvPr>
          <p:cNvSpPr txBox="1"/>
          <p:nvPr/>
        </p:nvSpPr>
        <p:spPr>
          <a:xfrm>
            <a:off x="152400" y="3881750"/>
            <a:ext cx="8382000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«Музей древнего искусства и технологий Великой степи»</a:t>
            </a:r>
            <a:r>
              <a:rPr kumimoji="0" lang="kk-KZ" sz="16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kk-KZ" sz="12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Акимат г.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Нур-Султан</a:t>
            </a:r>
            <a:r>
              <a:rPr kumimoji="0" lang="kk-KZ" sz="1200" b="1" i="0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endParaRPr kumimoji="0" lang="ru-RU" sz="1400" b="1" i="0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>
              <a:lnSpc>
                <a:spcPts val="13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сохранение и развитие культурного наследия казахского народа через создание музеев древнего искусства и технологий Великой степи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экспедиций по нахождению образцов искусства и технологий кочевников.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выставок мастеров-ремесленников с реконструкцией быта и предметов культуры кочевников.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фестивалей исторических реконструкций в регионах Казахстана.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3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Создание виртуальных музеев с элементами дополненной реальности.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300"/>
              </a:lnSpc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</a:rPr>
              <a:t>Организация передвижных тематических выставок в различных регионах страны</a:t>
            </a:r>
            <a:endParaRPr lang="ru-RU" sz="1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61A4C-3285-477F-ABF8-0F888196E24D}"/>
              </a:ext>
            </a:extLst>
          </p:cNvPr>
          <p:cNvSpPr txBox="1"/>
          <p:nvPr/>
        </p:nvSpPr>
        <p:spPr>
          <a:xfrm>
            <a:off x="381000" y="515169"/>
            <a:ext cx="899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</a:rPr>
              <a:t>*спецпроекты озвученные</a:t>
            </a:r>
            <a:r>
              <a:rPr lang="ru-RU" sz="1000" b="1" i="1" baseline="0" dirty="0">
                <a:solidFill>
                  <a:schemeClr val="tx2">
                    <a:lumMod val="75000"/>
                  </a:schemeClr>
                </a:solidFill>
              </a:rPr>
              <a:t> в рамках статьи «Взгляд в будущее: модернизация общественного сознания»</a:t>
            </a:r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День кино отмечают в Казахстане: 12 сентября 2020, 19:12 - новости на  Tengrinews.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52213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Юрты, войлок и узоры: Как в Мангистау возрождают древние казахские ремесла?  | Ste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4114800"/>
            <a:ext cx="2895600" cy="23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0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олее 100 проектов реализуют в рамках программы «Ауыл - ел бесігі» в  Туркестан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38201"/>
            <a:ext cx="3124200" cy="2080194"/>
          </a:xfrm>
          <a:prstGeom prst="rect">
            <a:avLst/>
          </a:prstGeom>
          <a:noFill/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/>
          <p:nvPr/>
        </p:nvSpPr>
        <p:spPr>
          <a:xfrm>
            <a:off x="-152400" y="76200"/>
            <a:ext cx="89154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ЖАҢҒЫРУ»*: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A994-BA6E-42AF-B471-EF64EBB68EE8}"/>
              </a:ext>
            </a:extLst>
          </p:cNvPr>
          <p:cNvSpPr txBox="1"/>
          <p:nvPr/>
        </p:nvSpPr>
        <p:spPr>
          <a:xfrm>
            <a:off x="990600" y="2819400"/>
            <a:ext cx="10744200" cy="300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600" b="1" u="sng" kern="12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Ауыл</a:t>
            </a:r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– ел </a:t>
            </a:r>
            <a:r>
              <a:rPr lang="ru-RU" sz="1600" b="1" u="sng" kern="12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бесігі</a:t>
            </a:r>
            <a:r>
              <a:rPr lang="ru-RU" sz="1600" b="1" u="sng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6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100" b="1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МСХ)</a:t>
            </a:r>
          </a:p>
          <a:p>
            <a:endParaRPr lang="ru-RU" sz="1600" b="1" u="sng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улучшение качества и уровня жизни на селе в соответствии с современными стандартами жизни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1.Развитие социальной инфраструктуры села.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2.Обеспечение квалифицированными кадрами социальной сферы села.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3.Создание условий для экспоненциального роста МСБ в сельской местности.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4.Вовлечение молодежи в развитие сельских территорий и агробизнес.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5.Популяризация значимости сельского труда.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BD53B-20A8-44FC-91E9-5A971862807B}"/>
              </a:ext>
            </a:extLst>
          </p:cNvPr>
          <p:cNvSpPr txBox="1"/>
          <p:nvPr/>
        </p:nvSpPr>
        <p:spPr>
          <a:xfrm>
            <a:off x="381000" y="534980"/>
            <a:ext cx="10934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i="1" baseline="0" dirty="0">
                <a:solidFill>
                  <a:schemeClr val="tx2">
                    <a:lumMod val="75000"/>
                  </a:schemeClr>
                </a:solidFill>
              </a:rPr>
              <a:t>спецпроект, озвучен в рамках Послания Президента РК народу Казахстана в 2018г.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98170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6303439"/>
              </p:ext>
            </p:extLst>
          </p:nvPr>
        </p:nvGraphicFramePr>
        <p:xfrm>
          <a:off x="2133600" y="2286000"/>
          <a:ext cx="7467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3400" y="838200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МНЕНИЯ КАЗАХСТАНЦЕВ О ВЛИЯНИИ ЛИЧНОЙ КОНКУРЕНТОСПОСОБНОСТИ НА КОНКУРЕНТОСПОСОБНОСТЬ СТРАНЫ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Толпа демонстрантов, выступающих в защиту прав человека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2296718" cy="1447800"/>
          </a:xfrm>
          <a:prstGeom prst="rect">
            <a:avLst/>
          </a:prstGeom>
          <a:noFill/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ED3F0E10-B552-4719-BDE6-948A08351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894"/>
            <a:ext cx="121920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НОВЫЕ СПЕЦПРОЕКТЫ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«РУХАНИ ЖАҢҒЫРУ»: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8493A-760E-4EEA-B090-DF822D7D1803}"/>
              </a:ext>
            </a:extLst>
          </p:cNvPr>
          <p:cNvSpPr txBox="1"/>
          <p:nvPr/>
        </p:nvSpPr>
        <p:spPr>
          <a:xfrm>
            <a:off x="76200" y="2039836"/>
            <a:ext cx="4572000" cy="3927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повышение уровня правовой грамотности и правосознания, формирование навыков правового поведения и воспитание уважения к законам. </a:t>
            </a:r>
          </a:p>
          <a:p>
            <a:pPr marL="176213" lvl="0" indent="-176213" algn="just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Внедрение в организации образования комплекса воспитательных мер, направленных на формирование у молодежи правосознания, навыков правомерного поведения.</a:t>
            </a:r>
          </a:p>
          <a:p>
            <a:pPr marL="228600" lvl="0" indent="-228600" algn="just">
              <a:buFont typeface="+mj-lt"/>
              <a:buAutoNum type="arabicPeriod"/>
              <a:tabLst>
                <a:tab pos="176213" algn="l"/>
              </a:tabLs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Реализация в регионах комплекса практико-ориентированных мероприятий по различным отраслям права, направленных на развитие знаний и навыков по использованию норм законов, правовой активности </a:t>
            </a:r>
            <a:r>
              <a:rPr lang="kk-KZ" sz="1200" dirty="0">
                <a:solidFill>
                  <a:schemeClr val="tx1">
                    <a:lumMod val="50000"/>
                  </a:schemeClr>
                </a:solidFill>
              </a:rPr>
              <a:t>для различных целевых групп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, в том числе в трудовых коллективах.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Формирование тематик лотов в ГСЗ и системе государственного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грантового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финансирования, привлечение НПО к реализации проектов, направленных на повышение правового сознания.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Проведение широкой информационной кампании по популяризации основ правового образования.</a:t>
            </a:r>
            <a:endParaRPr lang="en-GB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BCF05-7134-4FD0-A998-348C8EDE7E17}"/>
              </a:ext>
            </a:extLst>
          </p:cNvPr>
          <p:cNvSpPr txBox="1"/>
          <p:nvPr/>
        </p:nvSpPr>
        <p:spPr>
          <a:xfrm>
            <a:off x="304800" y="1143000"/>
            <a:ext cx="2133600" cy="430887"/>
          </a:xfrm>
          <a:prstGeom prst="rect">
            <a:avLst/>
          </a:prstGeom>
          <a:solidFill>
            <a:srgbClr val="DAEBF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a typeface="Calibri" panose="020F0502020204030204" pitchFamily="34" charset="0"/>
                <a:cs typeface="Arial-BoldMT"/>
              </a:rPr>
              <a:t>СПЕЦПРОЕКТ</a:t>
            </a:r>
            <a:endParaRPr lang="ru-RU" sz="1100" b="1" dirty="0">
              <a:solidFill>
                <a:srgbClr val="002060"/>
              </a:solidFill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«ҚҰҚЫҚТЫҚ МӘДЕНИЕТ»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E9DFD-0C59-4EB0-9F31-7EC0C3D42874}"/>
              </a:ext>
            </a:extLst>
          </p:cNvPr>
          <p:cNvSpPr txBox="1"/>
          <p:nvPr/>
        </p:nvSpPr>
        <p:spPr>
          <a:xfrm>
            <a:off x="7848600" y="685800"/>
            <a:ext cx="4191000" cy="348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-BoldMT"/>
                <a:ea typeface="Calibri" panose="020F0502020204030204" pitchFamily="34" charset="0"/>
                <a:cs typeface="Arial-BoldMT"/>
              </a:rPr>
              <a:t>Цель: </a:t>
            </a:r>
            <a:r>
              <a:rPr lang="ru-RU" sz="1200" dirty="0"/>
              <a:t>привитие подрастающему поколению любви к труду по средствам популяризации людей, добившихся успеха  благодаря своему трудолюбию.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Arial-BoldMT"/>
                <a:ea typeface="Calibri" panose="020F0502020204030204" pitchFamily="34" charset="0"/>
                <a:cs typeface="Arial-BoldMT"/>
              </a:rPr>
              <a:t> 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-BoldMT"/>
                <a:ea typeface="Calibri" panose="020F0502020204030204" pitchFamily="34" charset="0"/>
                <a:cs typeface="Arial-BoldMT"/>
              </a:rPr>
              <a:t>Задачи: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latin typeface="Arial-BoldMT"/>
                <a:ea typeface="Calibri" panose="020F0502020204030204" pitchFamily="34" charset="0"/>
                <a:cs typeface="Arial-BoldMT"/>
              </a:rPr>
              <a:t>Разработка  методической базы по темам  </a:t>
            </a:r>
            <a:r>
              <a:rPr lang="ru-RU" sz="1200" dirty="0"/>
              <a:t>«Как научить ребенка работать?», «Как помочь ребенку выбрать профессию?»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Знакомство с атласом новых специальностей в школах страны. Атлас помогает школьникам и их родителям узнать о будущих профессиях, современных и востребованных навыках и знаниях.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Разработка  мобильного приложения«Навигатор профессий», которое предоставит подробное описание специальностей и их особенностей.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Популяризация рабочих династий среди населения. </a:t>
            </a:r>
            <a:endParaRPr lang="en-GB" sz="12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4C596-32A4-45F2-93FF-7A53C0F60A96}"/>
              </a:ext>
            </a:extLst>
          </p:cNvPr>
          <p:cNvSpPr txBox="1"/>
          <p:nvPr/>
        </p:nvSpPr>
        <p:spPr>
          <a:xfrm>
            <a:off x="5562600" y="685800"/>
            <a:ext cx="2209800" cy="454612"/>
          </a:xfrm>
          <a:prstGeom prst="rect">
            <a:avLst/>
          </a:prstGeom>
          <a:solidFill>
            <a:srgbClr val="DAEB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02060"/>
                </a:solidFill>
                <a:effectLst/>
                <a:latin typeface="Arial-BoldMT"/>
                <a:ea typeface="Calibri" panose="020F0502020204030204" pitchFamily="34" charset="0"/>
                <a:cs typeface="Arial-BoldMT"/>
              </a:rPr>
              <a:t>СПЕЦПРОЕКТ                        «ЕҢБЕК - ЕЛДІҢ МҰРАТЫ»</a:t>
            </a:r>
            <a:endParaRPr lang="en-GB" sz="105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AutoShape 4" descr="Производительность труда и поддержка занят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Производительность труда и поддержка занят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роизводительность труда и поддержка занят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изводительность труда и поддержка занят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onf.ru/sites/default/files/platforms/pp00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65026A-C422-4C7F-B543-D47A25DD72FA}"/>
              </a:ext>
            </a:extLst>
          </p:cNvPr>
          <p:cNvSpPr txBox="1"/>
          <p:nvPr/>
        </p:nvSpPr>
        <p:spPr>
          <a:xfrm>
            <a:off x="5486400" y="4267200"/>
            <a:ext cx="2286000" cy="457200"/>
          </a:xfrm>
          <a:prstGeom prst="rect">
            <a:avLst/>
          </a:prstGeom>
          <a:solidFill>
            <a:srgbClr val="DAEB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02060"/>
                </a:solidFill>
                <a:latin typeface="Arial-BoldMT"/>
                <a:ea typeface="Calibri" panose="020F0502020204030204" pitchFamily="34" charset="0"/>
                <a:cs typeface="Arial-BoldMT"/>
              </a:rPr>
              <a:t>СПЕЦПРОЕКТ                        «ҮНЕМ – ҚОҒАМ ҚУАТЫ» </a:t>
            </a:r>
            <a:endParaRPr lang="en-GB" sz="1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924800" y="4375666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0238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опуляризация прагматичного образа жизни,.  </a:t>
            </a:r>
            <a:endParaRPr lang="ru-RU" sz="1200" dirty="0"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0238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Расширение представления о понятии прагматизма. 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Формирование устойчивого понимания необходимости развития и рационального отношения к жизни.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Формирование поведенческих трендов.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Создание условий для развития прагматичных навыков.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063" name="AutoShape 15" descr="Энергосберегающие лампы реальная экономия в быту | Энергосбережение,  Научные плакаты, Векторный 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791200" y="5105400"/>
            <a:ext cx="1676400" cy="1583061"/>
            <a:chOff x="7146499" y="1735176"/>
            <a:chExt cx="5045501" cy="4267485"/>
          </a:xfrm>
        </p:grpSpPr>
        <p:grpSp>
          <p:nvGrpSpPr>
            <p:cNvPr id="25" name="Google Shape;836;p34">
              <a:extLst>
                <a:ext uri="{FF2B5EF4-FFF2-40B4-BE49-F238E27FC236}">
                  <a16:creationId xmlns:a16="http://schemas.microsoft.com/office/drawing/2014/main" id="{BF6EC43C-3261-47A7-A38D-43FB88BDE7EE}"/>
                </a:ext>
              </a:extLst>
            </p:cNvPr>
            <p:cNvGrpSpPr/>
            <p:nvPr/>
          </p:nvGrpSpPr>
          <p:grpSpPr>
            <a:xfrm>
              <a:off x="9529438" y="2465213"/>
              <a:ext cx="1000385" cy="883233"/>
              <a:chOff x="6472501" y="1326053"/>
              <a:chExt cx="1000385" cy="883233"/>
            </a:xfrm>
          </p:grpSpPr>
          <p:sp>
            <p:nvSpPr>
              <p:cNvPr id="216" name="Google Shape;837;p34">
                <a:extLst>
                  <a:ext uri="{FF2B5EF4-FFF2-40B4-BE49-F238E27FC236}">
                    <a16:creationId xmlns:a16="http://schemas.microsoft.com/office/drawing/2014/main" id="{4B19DD43-2734-4BE6-ACEB-0678F910CA7A}"/>
                  </a:ext>
                </a:extLst>
              </p:cNvPr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19896" extrusionOk="0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7" name="Google Shape;838;p34">
                <a:extLst>
                  <a:ext uri="{FF2B5EF4-FFF2-40B4-BE49-F238E27FC236}">
                    <a16:creationId xmlns:a16="http://schemas.microsoft.com/office/drawing/2014/main" id="{645FFE18-A303-44F0-AF6C-362A98166D96}"/>
                  </a:ext>
                </a:extLst>
              </p:cNvPr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avLst/>
                <a:gdLst/>
                <a:ahLst/>
                <a:cxnLst/>
                <a:rect l="l" t="t" r="r" b="b"/>
                <a:pathLst>
                  <a:path w="17172" h="15163" extrusionOk="0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8" name="Google Shape;839;p34">
                <a:extLst>
                  <a:ext uri="{FF2B5EF4-FFF2-40B4-BE49-F238E27FC236}">
                    <a16:creationId xmlns:a16="http://schemas.microsoft.com/office/drawing/2014/main" id="{DBF6126C-82A7-4826-AD42-D972666ADCF2}"/>
                  </a:ext>
                </a:extLst>
              </p:cNvPr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12203" extrusionOk="0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9" name="Google Shape;840;p34">
                <a:extLst>
                  <a:ext uri="{FF2B5EF4-FFF2-40B4-BE49-F238E27FC236}">
                    <a16:creationId xmlns:a16="http://schemas.microsoft.com/office/drawing/2014/main" id="{86671286-A62E-4170-88B7-BEA317967AA4}"/>
                  </a:ext>
                </a:extLst>
              </p:cNvPr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9677" extrusionOk="0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6" name="Google Shape;841;p34">
              <a:extLst>
                <a:ext uri="{FF2B5EF4-FFF2-40B4-BE49-F238E27FC236}">
                  <a16:creationId xmlns:a16="http://schemas.microsoft.com/office/drawing/2014/main" id="{0C60FEE5-EF63-4281-8995-FE02B89513C1}"/>
                </a:ext>
              </a:extLst>
            </p:cNvPr>
            <p:cNvGrpSpPr/>
            <p:nvPr/>
          </p:nvGrpSpPr>
          <p:grpSpPr>
            <a:xfrm>
              <a:off x="7751468" y="3389395"/>
              <a:ext cx="1090502" cy="1018186"/>
              <a:chOff x="4694531" y="2250235"/>
              <a:chExt cx="1090502" cy="1018186"/>
            </a:xfrm>
          </p:grpSpPr>
          <p:sp>
            <p:nvSpPr>
              <p:cNvPr id="212" name="Google Shape;842;p34">
                <a:extLst>
                  <a:ext uri="{FF2B5EF4-FFF2-40B4-BE49-F238E27FC236}">
                    <a16:creationId xmlns:a16="http://schemas.microsoft.com/office/drawing/2014/main" id="{D459907D-B8F5-438B-B118-BB687A8DEAEF}"/>
                  </a:ext>
                </a:extLst>
              </p:cNvPr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avLst/>
                <a:gdLst/>
                <a:ahLst/>
                <a:cxnLst/>
                <a:rect l="l" t="t" r="r" b="b"/>
                <a:pathLst>
                  <a:path w="24565" h="22936" extrusionOk="0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3" name="Google Shape;843;p34">
                <a:extLst>
                  <a:ext uri="{FF2B5EF4-FFF2-40B4-BE49-F238E27FC236}">
                    <a16:creationId xmlns:a16="http://schemas.microsoft.com/office/drawing/2014/main" id="{B730C7A4-A557-4563-BA90-159FB5248B36}"/>
                  </a:ext>
                </a:extLst>
              </p:cNvPr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17479" extrusionOk="0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4" name="Google Shape;844;p34">
                <a:extLst>
                  <a:ext uri="{FF2B5EF4-FFF2-40B4-BE49-F238E27FC236}">
                    <a16:creationId xmlns:a16="http://schemas.microsoft.com/office/drawing/2014/main" id="{04251F02-98EB-4EA2-8929-4495D2D05791}"/>
                  </a:ext>
                </a:extLst>
              </p:cNvPr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10605" extrusionOk="0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5" name="Google Shape;845;p34">
                <a:extLst>
                  <a:ext uri="{FF2B5EF4-FFF2-40B4-BE49-F238E27FC236}">
                    <a16:creationId xmlns:a16="http://schemas.microsoft.com/office/drawing/2014/main" id="{D515D239-2A55-4DD9-B28E-064E8CDC6A94}"/>
                  </a:ext>
                </a:extLst>
              </p:cNvPr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2858" extrusionOk="0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7" name="Google Shape;846;p34">
              <a:extLst>
                <a:ext uri="{FF2B5EF4-FFF2-40B4-BE49-F238E27FC236}">
                  <a16:creationId xmlns:a16="http://schemas.microsoft.com/office/drawing/2014/main" id="{579E48D7-D94A-47F3-A855-7ECA1EEEAAA7}"/>
                </a:ext>
              </a:extLst>
            </p:cNvPr>
            <p:cNvGrpSpPr/>
            <p:nvPr/>
          </p:nvGrpSpPr>
          <p:grpSpPr>
            <a:xfrm>
              <a:off x="9313562" y="1755574"/>
              <a:ext cx="546250" cy="503056"/>
              <a:chOff x="6256625" y="616414"/>
              <a:chExt cx="546250" cy="503056"/>
            </a:xfrm>
          </p:grpSpPr>
          <p:sp>
            <p:nvSpPr>
              <p:cNvPr id="208" name="Google Shape;847;p34">
                <a:extLst>
                  <a:ext uri="{FF2B5EF4-FFF2-40B4-BE49-F238E27FC236}">
                    <a16:creationId xmlns:a16="http://schemas.microsoft.com/office/drawing/2014/main" id="{1DF27A34-2894-4338-905B-F436F9FE41BA}"/>
                  </a:ext>
                </a:extLst>
              </p:cNvPr>
              <p:cNvSpPr/>
              <p:nvPr/>
            </p:nvSpPr>
            <p:spPr>
              <a:xfrm>
                <a:off x="6256625" y="616414"/>
                <a:ext cx="546250" cy="503056"/>
              </a:xfrm>
              <a:custGeom>
                <a:avLst/>
                <a:gdLst/>
                <a:ahLst/>
                <a:cxnLst/>
                <a:rect l="l" t="t" r="r" b="b"/>
                <a:pathLst>
                  <a:path w="12305" h="11332" extrusionOk="0">
                    <a:moveTo>
                      <a:pt x="6142" y="0"/>
                    </a:moveTo>
                    <a:cubicBezTo>
                      <a:pt x="3460" y="0"/>
                      <a:pt x="1077" y="1903"/>
                      <a:pt x="571" y="4630"/>
                    </a:cubicBezTo>
                    <a:cubicBezTo>
                      <a:pt x="1" y="7706"/>
                      <a:pt x="2035" y="10663"/>
                      <a:pt x="5119" y="11234"/>
                    </a:cubicBezTo>
                    <a:cubicBezTo>
                      <a:pt x="5471" y="11300"/>
                      <a:pt x="5822" y="11332"/>
                      <a:pt x="6167" y="11332"/>
                    </a:cubicBezTo>
                    <a:cubicBezTo>
                      <a:pt x="8847" y="11332"/>
                      <a:pt x="11228" y="9429"/>
                      <a:pt x="11733" y="6705"/>
                    </a:cubicBezTo>
                    <a:cubicBezTo>
                      <a:pt x="12305" y="3629"/>
                      <a:pt x="10269" y="671"/>
                      <a:pt x="7186" y="97"/>
                    </a:cubicBezTo>
                    <a:cubicBezTo>
                      <a:pt x="6835" y="32"/>
                      <a:pt x="6486" y="0"/>
                      <a:pt x="6142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09" name="Google Shape;848;p34">
                <a:extLst>
                  <a:ext uri="{FF2B5EF4-FFF2-40B4-BE49-F238E27FC236}">
                    <a16:creationId xmlns:a16="http://schemas.microsoft.com/office/drawing/2014/main" id="{72271B6B-9CE5-43EE-92AF-C015A59AEA8B}"/>
                  </a:ext>
                </a:extLst>
              </p:cNvPr>
              <p:cNvSpPr/>
              <p:nvPr/>
            </p:nvSpPr>
            <p:spPr>
              <a:xfrm>
                <a:off x="6321659" y="676342"/>
                <a:ext cx="416224" cy="38328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634" extrusionOk="0">
                    <a:moveTo>
                      <a:pt x="4678" y="0"/>
                    </a:moveTo>
                    <a:cubicBezTo>
                      <a:pt x="2635" y="0"/>
                      <a:pt x="819" y="1451"/>
                      <a:pt x="434" y="3528"/>
                    </a:cubicBezTo>
                    <a:cubicBezTo>
                      <a:pt x="0" y="5872"/>
                      <a:pt x="1551" y="8125"/>
                      <a:pt x="3898" y="8559"/>
                    </a:cubicBezTo>
                    <a:cubicBezTo>
                      <a:pt x="4167" y="8610"/>
                      <a:pt x="4434" y="8634"/>
                      <a:pt x="4698" y="8634"/>
                    </a:cubicBezTo>
                    <a:cubicBezTo>
                      <a:pt x="6741" y="8634"/>
                      <a:pt x="8556" y="7183"/>
                      <a:pt x="8941" y="5107"/>
                    </a:cubicBezTo>
                    <a:cubicBezTo>
                      <a:pt x="9375" y="2763"/>
                      <a:pt x="7825" y="509"/>
                      <a:pt x="5477" y="74"/>
                    </a:cubicBezTo>
                    <a:cubicBezTo>
                      <a:pt x="5209" y="24"/>
                      <a:pt x="4942" y="0"/>
                      <a:pt x="467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0" name="Google Shape;849;p34">
                <a:extLst>
                  <a:ext uri="{FF2B5EF4-FFF2-40B4-BE49-F238E27FC236}">
                    <a16:creationId xmlns:a16="http://schemas.microsoft.com/office/drawing/2014/main" id="{A8456060-314F-4B93-8CAB-A4FB3D6DC0F0}"/>
                  </a:ext>
                </a:extLst>
              </p:cNvPr>
              <p:cNvSpPr/>
              <p:nvPr/>
            </p:nvSpPr>
            <p:spPr>
              <a:xfrm>
                <a:off x="6339016" y="668929"/>
                <a:ext cx="386881" cy="228266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5142" extrusionOk="0">
                    <a:moveTo>
                      <a:pt x="4257" y="1"/>
                    </a:moveTo>
                    <a:cubicBezTo>
                      <a:pt x="4020" y="4"/>
                      <a:pt x="3787" y="26"/>
                      <a:pt x="3561" y="66"/>
                    </a:cubicBezTo>
                    <a:cubicBezTo>
                      <a:pt x="3335" y="102"/>
                      <a:pt x="3115" y="159"/>
                      <a:pt x="2908" y="227"/>
                    </a:cubicBezTo>
                    <a:cubicBezTo>
                      <a:pt x="2696" y="296"/>
                      <a:pt x="2498" y="382"/>
                      <a:pt x="2312" y="478"/>
                    </a:cubicBezTo>
                    <a:cubicBezTo>
                      <a:pt x="1935" y="665"/>
                      <a:pt x="1608" y="902"/>
                      <a:pt x="1332" y="1154"/>
                    </a:cubicBezTo>
                    <a:cubicBezTo>
                      <a:pt x="1059" y="1404"/>
                      <a:pt x="837" y="1674"/>
                      <a:pt x="660" y="1936"/>
                    </a:cubicBezTo>
                    <a:cubicBezTo>
                      <a:pt x="309" y="2459"/>
                      <a:pt x="148" y="2951"/>
                      <a:pt x="72" y="3289"/>
                    </a:cubicBezTo>
                    <a:cubicBezTo>
                      <a:pt x="0" y="3630"/>
                      <a:pt x="0" y="3824"/>
                      <a:pt x="22" y="3827"/>
                    </a:cubicBezTo>
                    <a:cubicBezTo>
                      <a:pt x="22" y="3827"/>
                      <a:pt x="22" y="3827"/>
                      <a:pt x="23" y="3827"/>
                    </a:cubicBezTo>
                    <a:cubicBezTo>
                      <a:pt x="48" y="3827"/>
                      <a:pt x="91" y="3641"/>
                      <a:pt x="198" y="3325"/>
                    </a:cubicBezTo>
                    <a:cubicBezTo>
                      <a:pt x="309" y="3006"/>
                      <a:pt x="496" y="2550"/>
                      <a:pt x="851" y="2068"/>
                    </a:cubicBezTo>
                    <a:cubicBezTo>
                      <a:pt x="1031" y="1828"/>
                      <a:pt x="1249" y="1584"/>
                      <a:pt x="1515" y="1358"/>
                    </a:cubicBezTo>
                    <a:cubicBezTo>
                      <a:pt x="1780" y="1132"/>
                      <a:pt x="2093" y="920"/>
                      <a:pt x="2448" y="751"/>
                    </a:cubicBezTo>
                    <a:cubicBezTo>
                      <a:pt x="2624" y="665"/>
                      <a:pt x="2810" y="590"/>
                      <a:pt x="3004" y="529"/>
                    </a:cubicBezTo>
                    <a:cubicBezTo>
                      <a:pt x="3201" y="468"/>
                      <a:pt x="3403" y="418"/>
                      <a:pt x="3615" y="385"/>
                    </a:cubicBezTo>
                    <a:cubicBezTo>
                      <a:pt x="3826" y="353"/>
                      <a:pt x="4041" y="332"/>
                      <a:pt x="4261" y="332"/>
                    </a:cubicBezTo>
                    <a:cubicBezTo>
                      <a:pt x="4480" y="332"/>
                      <a:pt x="4702" y="349"/>
                      <a:pt x="4929" y="382"/>
                    </a:cubicBezTo>
                    <a:cubicBezTo>
                      <a:pt x="5151" y="418"/>
                      <a:pt x="5366" y="468"/>
                      <a:pt x="5578" y="532"/>
                    </a:cubicBezTo>
                    <a:cubicBezTo>
                      <a:pt x="5786" y="600"/>
                      <a:pt x="5987" y="683"/>
                      <a:pt x="6178" y="780"/>
                    </a:cubicBezTo>
                    <a:cubicBezTo>
                      <a:pt x="6367" y="870"/>
                      <a:pt x="6547" y="981"/>
                      <a:pt x="6716" y="1099"/>
                    </a:cubicBezTo>
                    <a:cubicBezTo>
                      <a:pt x="6884" y="1215"/>
                      <a:pt x="7039" y="1344"/>
                      <a:pt x="7182" y="1477"/>
                    </a:cubicBezTo>
                    <a:cubicBezTo>
                      <a:pt x="7470" y="1745"/>
                      <a:pt x="7699" y="2040"/>
                      <a:pt x="7889" y="2335"/>
                    </a:cubicBezTo>
                    <a:cubicBezTo>
                      <a:pt x="8073" y="2632"/>
                      <a:pt x="8209" y="2930"/>
                      <a:pt x="8310" y="3213"/>
                    </a:cubicBezTo>
                    <a:cubicBezTo>
                      <a:pt x="8504" y="3777"/>
                      <a:pt x="8547" y="4273"/>
                      <a:pt x="8557" y="4606"/>
                    </a:cubicBezTo>
                    <a:cubicBezTo>
                      <a:pt x="8564" y="4947"/>
                      <a:pt x="8547" y="5138"/>
                      <a:pt x="8575" y="5141"/>
                    </a:cubicBezTo>
                    <a:cubicBezTo>
                      <a:pt x="8575" y="5141"/>
                      <a:pt x="8575" y="5141"/>
                      <a:pt x="8576" y="5141"/>
                    </a:cubicBezTo>
                    <a:cubicBezTo>
                      <a:pt x="8594" y="5141"/>
                      <a:pt x="8655" y="4954"/>
                      <a:pt x="8686" y="4613"/>
                    </a:cubicBezTo>
                    <a:cubicBezTo>
                      <a:pt x="8715" y="4265"/>
                      <a:pt x="8708" y="3748"/>
                      <a:pt x="8532" y="3142"/>
                    </a:cubicBezTo>
                    <a:cubicBezTo>
                      <a:pt x="8442" y="2840"/>
                      <a:pt x="8310" y="2517"/>
                      <a:pt x="8123" y="2194"/>
                    </a:cubicBezTo>
                    <a:cubicBezTo>
                      <a:pt x="7936" y="1875"/>
                      <a:pt x="7695" y="1552"/>
                      <a:pt x="7394" y="1258"/>
                    </a:cubicBezTo>
                    <a:cubicBezTo>
                      <a:pt x="7243" y="1110"/>
                      <a:pt x="7078" y="970"/>
                      <a:pt x="6899" y="841"/>
                    </a:cubicBezTo>
                    <a:cubicBezTo>
                      <a:pt x="6719" y="712"/>
                      <a:pt x="6529" y="594"/>
                      <a:pt x="6324" y="489"/>
                    </a:cubicBezTo>
                    <a:cubicBezTo>
                      <a:pt x="6120" y="385"/>
                      <a:pt x="5905" y="292"/>
                      <a:pt x="5678" y="220"/>
                    </a:cubicBezTo>
                    <a:cubicBezTo>
                      <a:pt x="5452" y="148"/>
                      <a:pt x="5219" y="91"/>
                      <a:pt x="4979" y="55"/>
                    </a:cubicBezTo>
                    <a:cubicBezTo>
                      <a:pt x="4735" y="19"/>
                      <a:pt x="4494" y="1"/>
                      <a:pt x="425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11" name="Google Shape;850;p34">
                <a:extLst>
                  <a:ext uri="{FF2B5EF4-FFF2-40B4-BE49-F238E27FC236}">
                    <a16:creationId xmlns:a16="http://schemas.microsoft.com/office/drawing/2014/main" id="{1DC3D3FA-F3B5-43DD-8FCA-39A379BE4FE6}"/>
                  </a:ext>
                </a:extLst>
              </p:cNvPr>
              <p:cNvSpPr/>
              <p:nvPr/>
            </p:nvSpPr>
            <p:spPr>
              <a:xfrm>
                <a:off x="6431261" y="735693"/>
                <a:ext cx="191864" cy="281937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351" extrusionOk="0">
                    <a:moveTo>
                      <a:pt x="2226" y="1620"/>
                    </a:moveTo>
                    <a:lnTo>
                      <a:pt x="2064" y="2560"/>
                    </a:lnTo>
                    <a:cubicBezTo>
                      <a:pt x="1791" y="2420"/>
                      <a:pt x="1612" y="2259"/>
                      <a:pt x="1651" y="2025"/>
                    </a:cubicBezTo>
                    <a:cubicBezTo>
                      <a:pt x="1691" y="1807"/>
                      <a:pt x="1863" y="1638"/>
                      <a:pt x="2226" y="1620"/>
                    </a:cubicBezTo>
                    <a:close/>
                    <a:moveTo>
                      <a:pt x="2534" y="3816"/>
                    </a:moveTo>
                    <a:cubicBezTo>
                      <a:pt x="2803" y="3964"/>
                      <a:pt x="2972" y="4121"/>
                      <a:pt x="2932" y="4355"/>
                    </a:cubicBezTo>
                    <a:cubicBezTo>
                      <a:pt x="2897" y="4567"/>
                      <a:pt x="2721" y="4714"/>
                      <a:pt x="2377" y="4732"/>
                    </a:cubicBezTo>
                    <a:lnTo>
                      <a:pt x="2534" y="3816"/>
                    </a:lnTo>
                    <a:close/>
                    <a:moveTo>
                      <a:pt x="2502" y="1"/>
                    </a:moveTo>
                    <a:lnTo>
                      <a:pt x="2377" y="737"/>
                    </a:lnTo>
                    <a:cubicBezTo>
                      <a:pt x="2323" y="734"/>
                      <a:pt x="2270" y="732"/>
                      <a:pt x="2218" y="732"/>
                    </a:cubicBezTo>
                    <a:cubicBezTo>
                      <a:pt x="1249" y="732"/>
                      <a:pt x="691" y="1228"/>
                      <a:pt x="575" y="1896"/>
                    </a:cubicBezTo>
                    <a:cubicBezTo>
                      <a:pt x="413" y="2847"/>
                      <a:pt x="1192" y="3231"/>
                      <a:pt x="1899" y="3536"/>
                    </a:cubicBezTo>
                    <a:lnTo>
                      <a:pt x="1709" y="4646"/>
                    </a:lnTo>
                    <a:cubicBezTo>
                      <a:pt x="1239" y="4517"/>
                      <a:pt x="793" y="4255"/>
                      <a:pt x="503" y="3953"/>
                    </a:cubicBezTo>
                    <a:lnTo>
                      <a:pt x="0" y="4699"/>
                    </a:lnTo>
                    <a:cubicBezTo>
                      <a:pt x="316" y="5047"/>
                      <a:pt x="912" y="5360"/>
                      <a:pt x="1562" y="5514"/>
                    </a:cubicBezTo>
                    <a:lnTo>
                      <a:pt x="1440" y="6236"/>
                    </a:lnTo>
                    <a:lnTo>
                      <a:pt x="2100" y="6351"/>
                    </a:lnTo>
                    <a:lnTo>
                      <a:pt x="2229" y="5607"/>
                    </a:lnTo>
                    <a:cubicBezTo>
                      <a:pt x="2278" y="5610"/>
                      <a:pt x="2326" y="5611"/>
                      <a:pt x="2373" y="5611"/>
                    </a:cubicBezTo>
                    <a:cubicBezTo>
                      <a:pt x="3346" y="5611"/>
                      <a:pt x="3904" y="5116"/>
                      <a:pt x="4017" y="4459"/>
                    </a:cubicBezTo>
                    <a:cubicBezTo>
                      <a:pt x="4175" y="3523"/>
                      <a:pt x="3406" y="3138"/>
                      <a:pt x="2700" y="2840"/>
                    </a:cubicBezTo>
                    <a:lnTo>
                      <a:pt x="2894" y="1714"/>
                    </a:lnTo>
                    <a:cubicBezTo>
                      <a:pt x="3220" y="1810"/>
                      <a:pt x="3543" y="1982"/>
                      <a:pt x="3848" y="2230"/>
                    </a:cubicBezTo>
                    <a:lnTo>
                      <a:pt x="4322" y="1472"/>
                    </a:lnTo>
                    <a:cubicBezTo>
                      <a:pt x="3995" y="1179"/>
                      <a:pt x="3532" y="963"/>
                      <a:pt x="3044" y="837"/>
                    </a:cubicBezTo>
                    <a:lnTo>
                      <a:pt x="3166" y="116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8" name="Google Shape;851;p34">
              <a:extLst>
                <a:ext uri="{FF2B5EF4-FFF2-40B4-BE49-F238E27FC236}">
                  <a16:creationId xmlns:a16="http://schemas.microsoft.com/office/drawing/2014/main" id="{D7ADFB0B-B802-41A5-9301-169311BFAFC4}"/>
                </a:ext>
              </a:extLst>
            </p:cNvPr>
            <p:cNvGrpSpPr/>
            <p:nvPr/>
          </p:nvGrpSpPr>
          <p:grpSpPr>
            <a:xfrm>
              <a:off x="7378934" y="4280328"/>
              <a:ext cx="921144" cy="1561106"/>
              <a:chOff x="4321997" y="3141168"/>
              <a:chExt cx="921144" cy="1561106"/>
            </a:xfrm>
          </p:grpSpPr>
          <p:sp>
            <p:nvSpPr>
              <p:cNvPr id="202" name="Google Shape;852;p34">
                <a:extLst>
                  <a:ext uri="{FF2B5EF4-FFF2-40B4-BE49-F238E27FC236}">
                    <a16:creationId xmlns:a16="http://schemas.microsoft.com/office/drawing/2014/main" id="{F019EC12-F1D4-4617-8C58-D5091AEACBD4}"/>
                  </a:ext>
                </a:extLst>
              </p:cNvPr>
              <p:cNvSpPr/>
              <p:nvPr/>
            </p:nvSpPr>
            <p:spPr>
              <a:xfrm>
                <a:off x="4321997" y="3141168"/>
                <a:ext cx="921144" cy="1187366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26747" extrusionOk="0">
                    <a:moveTo>
                      <a:pt x="2574" y="0"/>
                    </a:moveTo>
                    <a:cubicBezTo>
                      <a:pt x="1560" y="0"/>
                      <a:pt x="524" y="638"/>
                      <a:pt x="269" y="1627"/>
                    </a:cubicBezTo>
                    <a:cubicBezTo>
                      <a:pt x="0" y="2664"/>
                      <a:pt x="607" y="3716"/>
                      <a:pt x="1264" y="4552"/>
                    </a:cubicBezTo>
                    <a:cubicBezTo>
                      <a:pt x="2240" y="5797"/>
                      <a:pt x="3396" y="6900"/>
                      <a:pt x="4680" y="7811"/>
                    </a:cubicBezTo>
                    <a:cubicBezTo>
                      <a:pt x="4910" y="7977"/>
                      <a:pt x="5162" y="8152"/>
                      <a:pt x="5251" y="8425"/>
                    </a:cubicBezTo>
                    <a:cubicBezTo>
                      <a:pt x="5412" y="8913"/>
                      <a:pt x="4946" y="9402"/>
                      <a:pt x="4461" y="9563"/>
                    </a:cubicBezTo>
                    <a:cubicBezTo>
                      <a:pt x="3916" y="9746"/>
                      <a:pt x="3320" y="9688"/>
                      <a:pt x="2745" y="9756"/>
                    </a:cubicBezTo>
                    <a:cubicBezTo>
                      <a:pt x="2175" y="9824"/>
                      <a:pt x="1554" y="10076"/>
                      <a:pt x="1335" y="10618"/>
                    </a:cubicBezTo>
                    <a:cubicBezTo>
                      <a:pt x="1034" y="11368"/>
                      <a:pt x="1662" y="12158"/>
                      <a:pt x="2283" y="12672"/>
                    </a:cubicBezTo>
                    <a:cubicBezTo>
                      <a:pt x="3521" y="13705"/>
                      <a:pt x="4935" y="14519"/>
                      <a:pt x="6443" y="15072"/>
                    </a:cubicBezTo>
                    <a:cubicBezTo>
                      <a:pt x="6981" y="15270"/>
                      <a:pt x="7552" y="15445"/>
                      <a:pt x="7986" y="15826"/>
                    </a:cubicBezTo>
                    <a:cubicBezTo>
                      <a:pt x="8424" y="16207"/>
                      <a:pt x="8686" y="16867"/>
                      <a:pt x="8424" y="17384"/>
                    </a:cubicBezTo>
                    <a:cubicBezTo>
                      <a:pt x="8209" y="17803"/>
                      <a:pt x="7723" y="17991"/>
                      <a:pt x="7244" y="17991"/>
                    </a:cubicBezTo>
                    <a:cubicBezTo>
                      <a:pt x="7133" y="17991"/>
                      <a:pt x="7023" y="17981"/>
                      <a:pt x="6917" y="17962"/>
                    </a:cubicBezTo>
                    <a:cubicBezTo>
                      <a:pt x="6350" y="17857"/>
                      <a:pt x="5843" y="17549"/>
                      <a:pt x="5305" y="17348"/>
                    </a:cubicBezTo>
                    <a:cubicBezTo>
                      <a:pt x="4931" y="17206"/>
                      <a:pt x="4517" y="17126"/>
                      <a:pt x="4111" y="17126"/>
                    </a:cubicBezTo>
                    <a:cubicBezTo>
                      <a:pt x="3419" y="17126"/>
                      <a:pt x="2751" y="17358"/>
                      <a:pt x="2344" y="17908"/>
                    </a:cubicBezTo>
                    <a:cubicBezTo>
                      <a:pt x="1917" y="18482"/>
                      <a:pt x="1881" y="19279"/>
                      <a:pt x="2096" y="19964"/>
                    </a:cubicBezTo>
                    <a:cubicBezTo>
                      <a:pt x="2308" y="20650"/>
                      <a:pt x="2745" y="21238"/>
                      <a:pt x="3209" y="21781"/>
                    </a:cubicBezTo>
                    <a:cubicBezTo>
                      <a:pt x="4828" y="23680"/>
                      <a:pt x="6902" y="25209"/>
                      <a:pt x="9246" y="26024"/>
                    </a:cubicBezTo>
                    <a:cubicBezTo>
                      <a:pt x="10555" y="26477"/>
                      <a:pt x="11811" y="26747"/>
                      <a:pt x="13072" y="26747"/>
                    </a:cubicBezTo>
                    <a:cubicBezTo>
                      <a:pt x="14065" y="26747"/>
                      <a:pt x="15061" y="26579"/>
                      <a:pt x="16087" y="26203"/>
                    </a:cubicBezTo>
                    <a:cubicBezTo>
                      <a:pt x="19885" y="23551"/>
                      <a:pt x="20749" y="18626"/>
                      <a:pt x="20599" y="14196"/>
                    </a:cubicBezTo>
                    <a:cubicBezTo>
                      <a:pt x="20574" y="13457"/>
                      <a:pt x="20653" y="12678"/>
                      <a:pt x="20301" y="12029"/>
                    </a:cubicBezTo>
                    <a:cubicBezTo>
                      <a:pt x="20028" y="11528"/>
                      <a:pt x="19475" y="11148"/>
                      <a:pt x="18933" y="11148"/>
                    </a:cubicBezTo>
                    <a:cubicBezTo>
                      <a:pt x="18776" y="11148"/>
                      <a:pt x="18619" y="11180"/>
                      <a:pt x="18471" y="11250"/>
                    </a:cubicBezTo>
                    <a:cubicBezTo>
                      <a:pt x="17921" y="11509"/>
                      <a:pt x="17681" y="12147"/>
                      <a:pt x="17373" y="12675"/>
                    </a:cubicBezTo>
                    <a:cubicBezTo>
                      <a:pt x="16967" y="13378"/>
                      <a:pt x="16356" y="13959"/>
                      <a:pt x="15639" y="14330"/>
                    </a:cubicBezTo>
                    <a:cubicBezTo>
                      <a:pt x="15341" y="14484"/>
                      <a:pt x="15000" y="14601"/>
                      <a:pt x="14672" y="14601"/>
                    </a:cubicBezTo>
                    <a:cubicBezTo>
                      <a:pt x="14481" y="14601"/>
                      <a:pt x="14294" y="14561"/>
                      <a:pt x="14124" y="14466"/>
                    </a:cubicBezTo>
                    <a:cubicBezTo>
                      <a:pt x="13485" y="14114"/>
                      <a:pt x="13410" y="13235"/>
                      <a:pt x="13413" y="12499"/>
                    </a:cubicBezTo>
                    <a:cubicBezTo>
                      <a:pt x="13424" y="11128"/>
                      <a:pt x="13432" y="9760"/>
                      <a:pt x="13442" y="8389"/>
                    </a:cubicBezTo>
                    <a:cubicBezTo>
                      <a:pt x="13445" y="7654"/>
                      <a:pt x="13445" y="6903"/>
                      <a:pt x="13220" y="6206"/>
                    </a:cubicBezTo>
                    <a:cubicBezTo>
                      <a:pt x="12990" y="5507"/>
                      <a:pt x="12484" y="4861"/>
                      <a:pt x="11784" y="4664"/>
                    </a:cubicBezTo>
                    <a:cubicBezTo>
                      <a:pt x="11666" y="4631"/>
                      <a:pt x="11543" y="4615"/>
                      <a:pt x="11419" y="4615"/>
                    </a:cubicBezTo>
                    <a:cubicBezTo>
                      <a:pt x="10815" y="4615"/>
                      <a:pt x="10198" y="4993"/>
                      <a:pt x="10075" y="5590"/>
                    </a:cubicBezTo>
                    <a:cubicBezTo>
                      <a:pt x="10011" y="5891"/>
                      <a:pt x="10072" y="6203"/>
                      <a:pt x="10054" y="6505"/>
                    </a:cubicBezTo>
                    <a:cubicBezTo>
                      <a:pt x="10032" y="6814"/>
                      <a:pt x="9888" y="7151"/>
                      <a:pt x="9602" y="7233"/>
                    </a:cubicBezTo>
                    <a:cubicBezTo>
                      <a:pt x="9555" y="7247"/>
                      <a:pt x="9508" y="7253"/>
                      <a:pt x="9462" y="7253"/>
                    </a:cubicBezTo>
                    <a:cubicBezTo>
                      <a:pt x="9216" y="7253"/>
                      <a:pt x="8978" y="7077"/>
                      <a:pt x="8794" y="6896"/>
                    </a:cubicBezTo>
                    <a:cubicBezTo>
                      <a:pt x="8033" y="6156"/>
                      <a:pt x="7520" y="5199"/>
                      <a:pt x="7039" y="4247"/>
                    </a:cubicBezTo>
                    <a:cubicBezTo>
                      <a:pt x="6557" y="3296"/>
                      <a:pt x="6091" y="2323"/>
                      <a:pt x="5402" y="1516"/>
                    </a:cubicBezTo>
                    <a:cubicBezTo>
                      <a:pt x="4713" y="704"/>
                      <a:pt x="3762" y="62"/>
                      <a:pt x="2710" y="4"/>
                    </a:cubicBezTo>
                    <a:cubicBezTo>
                      <a:pt x="2665" y="2"/>
                      <a:pt x="2619" y="0"/>
                      <a:pt x="2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Google Shape;853;p34">
                <a:extLst>
                  <a:ext uri="{FF2B5EF4-FFF2-40B4-BE49-F238E27FC236}">
                    <a16:creationId xmlns:a16="http://schemas.microsoft.com/office/drawing/2014/main" id="{4302CE07-FE70-4A54-A323-451BE2F14CCD}"/>
                  </a:ext>
                </a:extLst>
              </p:cNvPr>
              <p:cNvSpPr/>
              <p:nvPr/>
            </p:nvSpPr>
            <p:spPr>
              <a:xfrm>
                <a:off x="4380949" y="3168602"/>
                <a:ext cx="665088" cy="1533672"/>
              </a:xfrm>
              <a:custGeom>
                <a:avLst/>
                <a:gdLst/>
                <a:ahLst/>
                <a:cxnLst/>
                <a:rect l="l" t="t" r="r" b="b"/>
                <a:pathLst>
                  <a:path w="14982" h="34548" extrusionOk="0">
                    <a:moveTo>
                      <a:pt x="0" y="0"/>
                    </a:moveTo>
                    <a:cubicBezTo>
                      <a:pt x="0" y="4"/>
                      <a:pt x="25" y="25"/>
                      <a:pt x="72" y="72"/>
                    </a:cubicBezTo>
                    <a:cubicBezTo>
                      <a:pt x="125" y="118"/>
                      <a:pt x="201" y="183"/>
                      <a:pt x="291" y="266"/>
                    </a:cubicBezTo>
                    <a:cubicBezTo>
                      <a:pt x="485" y="434"/>
                      <a:pt x="768" y="686"/>
                      <a:pt x="1124" y="1019"/>
                    </a:cubicBezTo>
                    <a:cubicBezTo>
                      <a:pt x="1838" y="1684"/>
                      <a:pt x="2843" y="2681"/>
                      <a:pt x="3934" y="4049"/>
                    </a:cubicBezTo>
                    <a:cubicBezTo>
                      <a:pt x="4480" y="4731"/>
                      <a:pt x="5047" y="5502"/>
                      <a:pt x="5643" y="6342"/>
                    </a:cubicBezTo>
                    <a:cubicBezTo>
                      <a:pt x="6238" y="7182"/>
                      <a:pt x="6866" y="8083"/>
                      <a:pt x="7491" y="9056"/>
                    </a:cubicBezTo>
                    <a:cubicBezTo>
                      <a:pt x="8115" y="10029"/>
                      <a:pt x="8744" y="11073"/>
                      <a:pt x="9304" y="12200"/>
                    </a:cubicBezTo>
                    <a:cubicBezTo>
                      <a:pt x="9587" y="12760"/>
                      <a:pt x="9842" y="13349"/>
                      <a:pt x="10096" y="13949"/>
                    </a:cubicBezTo>
                    <a:cubicBezTo>
                      <a:pt x="10355" y="14547"/>
                      <a:pt x="10613" y="15158"/>
                      <a:pt x="10879" y="15771"/>
                    </a:cubicBezTo>
                    <a:cubicBezTo>
                      <a:pt x="11924" y="18238"/>
                      <a:pt x="12843" y="20620"/>
                      <a:pt x="13499" y="22846"/>
                    </a:cubicBezTo>
                    <a:cubicBezTo>
                      <a:pt x="14160" y="25072"/>
                      <a:pt x="14551" y="27132"/>
                      <a:pt x="14723" y="28876"/>
                    </a:cubicBezTo>
                    <a:cubicBezTo>
                      <a:pt x="14899" y="30624"/>
                      <a:pt x="14864" y="32053"/>
                      <a:pt x="14791" y="33029"/>
                    </a:cubicBezTo>
                    <a:cubicBezTo>
                      <a:pt x="14752" y="33517"/>
                      <a:pt x="14716" y="33898"/>
                      <a:pt x="14680" y="34156"/>
                    </a:cubicBezTo>
                    <a:cubicBezTo>
                      <a:pt x="14666" y="34279"/>
                      <a:pt x="14655" y="34375"/>
                      <a:pt x="14648" y="34447"/>
                    </a:cubicBezTo>
                    <a:cubicBezTo>
                      <a:pt x="14640" y="34515"/>
                      <a:pt x="14637" y="34547"/>
                      <a:pt x="14640" y="34547"/>
                    </a:cubicBezTo>
                    <a:cubicBezTo>
                      <a:pt x="14645" y="34547"/>
                      <a:pt x="14652" y="34515"/>
                      <a:pt x="14662" y="34451"/>
                    </a:cubicBezTo>
                    <a:cubicBezTo>
                      <a:pt x="14673" y="34378"/>
                      <a:pt x="14688" y="34282"/>
                      <a:pt x="14709" y="34160"/>
                    </a:cubicBezTo>
                    <a:cubicBezTo>
                      <a:pt x="14752" y="33905"/>
                      <a:pt x="14799" y="33525"/>
                      <a:pt x="14845" y="33033"/>
                    </a:cubicBezTo>
                    <a:cubicBezTo>
                      <a:pt x="14932" y="32053"/>
                      <a:pt x="14982" y="30624"/>
                      <a:pt x="14817" y="28869"/>
                    </a:cubicBezTo>
                    <a:cubicBezTo>
                      <a:pt x="14659" y="27114"/>
                      <a:pt x="14274" y="25043"/>
                      <a:pt x="13618" y="22810"/>
                    </a:cubicBezTo>
                    <a:cubicBezTo>
                      <a:pt x="12965" y="20574"/>
                      <a:pt x="12049" y="18183"/>
                      <a:pt x="11001" y="15718"/>
                    </a:cubicBezTo>
                    <a:cubicBezTo>
                      <a:pt x="10739" y="15104"/>
                      <a:pt x="10477" y="14494"/>
                      <a:pt x="10222" y="13894"/>
                    </a:cubicBezTo>
                    <a:cubicBezTo>
                      <a:pt x="9964" y="13295"/>
                      <a:pt x="9709" y="12703"/>
                      <a:pt x="9422" y="12140"/>
                    </a:cubicBezTo>
                    <a:cubicBezTo>
                      <a:pt x="8855" y="11009"/>
                      <a:pt x="8227" y="9960"/>
                      <a:pt x="7595" y="8988"/>
                    </a:cubicBezTo>
                    <a:cubicBezTo>
                      <a:pt x="6967" y="8015"/>
                      <a:pt x="6332" y="7114"/>
                      <a:pt x="5732" y="6274"/>
                    </a:cubicBezTo>
                    <a:cubicBezTo>
                      <a:pt x="5133" y="5438"/>
                      <a:pt x="4558" y="4670"/>
                      <a:pt x="4006" y="3988"/>
                    </a:cubicBezTo>
                    <a:cubicBezTo>
                      <a:pt x="2903" y="2624"/>
                      <a:pt x="1884" y="1634"/>
                      <a:pt x="1159" y="980"/>
                    </a:cubicBezTo>
                    <a:cubicBezTo>
                      <a:pt x="797" y="653"/>
                      <a:pt x="506" y="406"/>
                      <a:pt x="309" y="244"/>
                    </a:cubicBezTo>
                    <a:cubicBezTo>
                      <a:pt x="211" y="166"/>
                      <a:pt x="140" y="105"/>
                      <a:pt x="82" y="61"/>
                    </a:cubicBezTo>
                    <a:cubicBezTo>
                      <a:pt x="29" y="18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04" name="Google Shape;854;p34">
                <a:extLst>
                  <a:ext uri="{FF2B5EF4-FFF2-40B4-BE49-F238E27FC236}">
                    <a16:creationId xmlns:a16="http://schemas.microsoft.com/office/drawing/2014/main" id="{75336EFB-7F4F-433A-B938-2C947987E454}"/>
                  </a:ext>
                </a:extLst>
              </p:cNvPr>
              <p:cNvSpPr/>
              <p:nvPr/>
            </p:nvSpPr>
            <p:spPr>
              <a:xfrm>
                <a:off x="4797120" y="3348164"/>
                <a:ext cx="48477" cy="359002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087" extrusionOk="0">
                    <a:moveTo>
                      <a:pt x="1081" y="1"/>
                    </a:moveTo>
                    <a:lnTo>
                      <a:pt x="1081" y="1"/>
                    </a:lnTo>
                    <a:cubicBezTo>
                      <a:pt x="1074" y="1"/>
                      <a:pt x="1041" y="108"/>
                      <a:pt x="991" y="309"/>
                    </a:cubicBezTo>
                    <a:cubicBezTo>
                      <a:pt x="937" y="510"/>
                      <a:pt x="876" y="801"/>
                      <a:pt x="808" y="1167"/>
                    </a:cubicBezTo>
                    <a:cubicBezTo>
                      <a:pt x="668" y="1892"/>
                      <a:pt x="528" y="2908"/>
                      <a:pt x="413" y="4028"/>
                    </a:cubicBezTo>
                    <a:cubicBezTo>
                      <a:pt x="302" y="5133"/>
                      <a:pt x="198" y="6135"/>
                      <a:pt x="123" y="6899"/>
                    </a:cubicBezTo>
                    <a:cubicBezTo>
                      <a:pt x="87" y="7244"/>
                      <a:pt x="54" y="7535"/>
                      <a:pt x="29" y="7767"/>
                    </a:cubicBezTo>
                    <a:cubicBezTo>
                      <a:pt x="7" y="7972"/>
                      <a:pt x="0" y="8087"/>
                      <a:pt x="7" y="8087"/>
                    </a:cubicBezTo>
                    <a:cubicBezTo>
                      <a:pt x="7" y="8087"/>
                      <a:pt x="8" y="8087"/>
                      <a:pt x="8" y="8087"/>
                    </a:cubicBezTo>
                    <a:cubicBezTo>
                      <a:pt x="19" y="8087"/>
                      <a:pt x="44" y="7976"/>
                      <a:pt x="80" y="7775"/>
                    </a:cubicBezTo>
                    <a:cubicBezTo>
                      <a:pt x="118" y="7570"/>
                      <a:pt x="166" y="7276"/>
                      <a:pt x="216" y="6910"/>
                    </a:cubicBezTo>
                    <a:cubicBezTo>
                      <a:pt x="320" y="6178"/>
                      <a:pt x="431" y="5161"/>
                      <a:pt x="546" y="4042"/>
                    </a:cubicBezTo>
                    <a:cubicBezTo>
                      <a:pt x="661" y="2922"/>
                      <a:pt x="786" y="1910"/>
                      <a:pt x="901" y="1182"/>
                    </a:cubicBezTo>
                    <a:cubicBezTo>
                      <a:pt x="955" y="819"/>
                      <a:pt x="1006" y="524"/>
                      <a:pt x="1041" y="320"/>
                    </a:cubicBezTo>
                    <a:cubicBezTo>
                      <a:pt x="1077" y="119"/>
                      <a:pt x="1092" y="4"/>
                      <a:pt x="10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05" name="Google Shape;855;p34">
                <a:extLst>
                  <a:ext uri="{FF2B5EF4-FFF2-40B4-BE49-F238E27FC236}">
                    <a16:creationId xmlns:a16="http://schemas.microsoft.com/office/drawing/2014/main" id="{25B84213-122B-49DD-BF31-3A760299E537}"/>
                  </a:ext>
                </a:extLst>
              </p:cNvPr>
              <p:cNvSpPr/>
              <p:nvPr/>
            </p:nvSpPr>
            <p:spPr>
              <a:xfrm>
                <a:off x="4377886" y="3628362"/>
                <a:ext cx="419731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778" extrusionOk="0">
                    <a:moveTo>
                      <a:pt x="209" y="1"/>
                    </a:moveTo>
                    <a:cubicBezTo>
                      <a:pt x="74" y="1"/>
                      <a:pt x="0" y="4"/>
                      <a:pt x="0" y="9"/>
                    </a:cubicBezTo>
                    <a:cubicBezTo>
                      <a:pt x="0" y="20"/>
                      <a:pt x="137" y="34"/>
                      <a:pt x="378" y="55"/>
                    </a:cubicBezTo>
                    <a:cubicBezTo>
                      <a:pt x="622" y="77"/>
                      <a:pt x="974" y="106"/>
                      <a:pt x="1405" y="156"/>
                    </a:cubicBezTo>
                    <a:cubicBezTo>
                      <a:pt x="2270" y="249"/>
                      <a:pt x="3461" y="422"/>
                      <a:pt x="4768" y="666"/>
                    </a:cubicBezTo>
                    <a:cubicBezTo>
                      <a:pt x="6074" y="917"/>
                      <a:pt x="7248" y="1190"/>
                      <a:pt x="8088" y="1417"/>
                    </a:cubicBezTo>
                    <a:cubicBezTo>
                      <a:pt x="8511" y="1524"/>
                      <a:pt x="8848" y="1621"/>
                      <a:pt x="9085" y="1685"/>
                    </a:cubicBezTo>
                    <a:cubicBezTo>
                      <a:pt x="9288" y="1745"/>
                      <a:pt x="9415" y="1777"/>
                      <a:pt x="9445" y="1777"/>
                    </a:cubicBezTo>
                    <a:cubicBezTo>
                      <a:pt x="9449" y="1777"/>
                      <a:pt x="9451" y="1776"/>
                      <a:pt x="9451" y="1775"/>
                    </a:cubicBezTo>
                    <a:cubicBezTo>
                      <a:pt x="9455" y="1768"/>
                      <a:pt x="9330" y="1718"/>
                      <a:pt x="9100" y="1635"/>
                    </a:cubicBezTo>
                    <a:cubicBezTo>
                      <a:pt x="8870" y="1553"/>
                      <a:pt x="8533" y="1442"/>
                      <a:pt x="8113" y="1319"/>
                    </a:cubicBezTo>
                    <a:cubicBezTo>
                      <a:pt x="7276" y="1072"/>
                      <a:pt x="6103" y="781"/>
                      <a:pt x="4793" y="534"/>
                    </a:cubicBezTo>
                    <a:cubicBezTo>
                      <a:pt x="3482" y="285"/>
                      <a:pt x="2283" y="128"/>
                      <a:pt x="1415" y="60"/>
                    </a:cubicBezTo>
                    <a:cubicBezTo>
                      <a:pt x="981" y="24"/>
                      <a:pt x="625" y="9"/>
                      <a:pt x="381" y="2"/>
                    </a:cubicBezTo>
                    <a:cubicBezTo>
                      <a:pt x="316" y="1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06" name="Google Shape;856;p34">
                <a:extLst>
                  <a:ext uri="{FF2B5EF4-FFF2-40B4-BE49-F238E27FC236}">
                    <a16:creationId xmlns:a16="http://schemas.microsoft.com/office/drawing/2014/main" id="{FDB9159F-EB77-4088-8325-49488FBE622F}"/>
                  </a:ext>
                </a:extLst>
              </p:cNvPr>
              <p:cNvSpPr/>
              <p:nvPr/>
            </p:nvSpPr>
            <p:spPr>
              <a:xfrm>
                <a:off x="4980013" y="3637507"/>
                <a:ext cx="211663" cy="535906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12072" extrusionOk="0">
                    <a:moveTo>
                      <a:pt x="4764" y="0"/>
                    </a:moveTo>
                    <a:lnTo>
                      <a:pt x="4764" y="0"/>
                    </a:lnTo>
                    <a:cubicBezTo>
                      <a:pt x="4760" y="0"/>
                      <a:pt x="4739" y="40"/>
                      <a:pt x="4699" y="119"/>
                    </a:cubicBezTo>
                    <a:cubicBezTo>
                      <a:pt x="4656" y="209"/>
                      <a:pt x="4602" y="323"/>
                      <a:pt x="4538" y="460"/>
                    </a:cubicBezTo>
                    <a:cubicBezTo>
                      <a:pt x="4397" y="758"/>
                      <a:pt x="4208" y="1192"/>
                      <a:pt x="3981" y="1734"/>
                    </a:cubicBezTo>
                    <a:cubicBezTo>
                      <a:pt x="3526" y="2818"/>
                      <a:pt x="2944" y="4333"/>
                      <a:pt x="2323" y="6013"/>
                    </a:cubicBezTo>
                    <a:cubicBezTo>
                      <a:pt x="1702" y="7696"/>
                      <a:pt x="1132" y="9214"/>
                      <a:pt x="701" y="10306"/>
                    </a:cubicBezTo>
                    <a:cubicBezTo>
                      <a:pt x="489" y="10833"/>
                      <a:pt x="313" y="11271"/>
                      <a:pt x="184" y="11594"/>
                    </a:cubicBezTo>
                    <a:cubicBezTo>
                      <a:pt x="130" y="11734"/>
                      <a:pt x="83" y="11853"/>
                      <a:pt x="47" y="11946"/>
                    </a:cubicBezTo>
                    <a:cubicBezTo>
                      <a:pt x="15" y="12028"/>
                      <a:pt x="1" y="12072"/>
                      <a:pt x="4" y="12072"/>
                    </a:cubicBezTo>
                    <a:cubicBezTo>
                      <a:pt x="4" y="12072"/>
                      <a:pt x="5" y="12072"/>
                      <a:pt x="5" y="12072"/>
                    </a:cubicBezTo>
                    <a:cubicBezTo>
                      <a:pt x="14" y="12072"/>
                      <a:pt x="35" y="12032"/>
                      <a:pt x="69" y="11957"/>
                    </a:cubicBezTo>
                    <a:cubicBezTo>
                      <a:pt x="116" y="11866"/>
                      <a:pt x="169" y="11752"/>
                      <a:pt x="231" y="11616"/>
                    </a:cubicBezTo>
                    <a:cubicBezTo>
                      <a:pt x="370" y="11318"/>
                      <a:pt x="561" y="10884"/>
                      <a:pt x="791" y="10342"/>
                    </a:cubicBezTo>
                    <a:cubicBezTo>
                      <a:pt x="1246" y="9257"/>
                      <a:pt x="1828" y="7743"/>
                      <a:pt x="2449" y="6063"/>
                    </a:cubicBezTo>
                    <a:cubicBezTo>
                      <a:pt x="3070" y="4380"/>
                      <a:pt x="3637" y="2861"/>
                      <a:pt x="4071" y="1770"/>
                    </a:cubicBezTo>
                    <a:cubicBezTo>
                      <a:pt x="4283" y="1242"/>
                      <a:pt x="4455" y="805"/>
                      <a:pt x="4584" y="482"/>
                    </a:cubicBezTo>
                    <a:cubicBezTo>
                      <a:pt x="4642" y="341"/>
                      <a:pt x="4689" y="223"/>
                      <a:pt x="4725" y="129"/>
                    </a:cubicBezTo>
                    <a:cubicBezTo>
                      <a:pt x="4753" y="48"/>
                      <a:pt x="4768" y="5"/>
                      <a:pt x="47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07" name="Google Shape;857;p34">
                <a:extLst>
                  <a:ext uri="{FF2B5EF4-FFF2-40B4-BE49-F238E27FC236}">
                    <a16:creationId xmlns:a16="http://schemas.microsoft.com/office/drawing/2014/main" id="{381B826A-865E-4691-AC48-1298EBB9B3C2}"/>
                  </a:ext>
                </a:extLst>
              </p:cNvPr>
              <p:cNvSpPr/>
              <p:nvPr/>
            </p:nvSpPr>
            <p:spPr>
              <a:xfrm>
                <a:off x="4422677" y="3993702"/>
                <a:ext cx="557747" cy="17979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4050" extrusionOk="0">
                    <a:moveTo>
                      <a:pt x="8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6"/>
                      <a:pt x="43" y="24"/>
                      <a:pt x="126" y="52"/>
                    </a:cubicBezTo>
                    <a:cubicBezTo>
                      <a:pt x="227" y="85"/>
                      <a:pt x="345" y="125"/>
                      <a:pt x="492" y="175"/>
                    </a:cubicBezTo>
                    <a:cubicBezTo>
                      <a:pt x="830" y="286"/>
                      <a:pt x="1282" y="433"/>
                      <a:pt x="1834" y="612"/>
                    </a:cubicBezTo>
                    <a:cubicBezTo>
                      <a:pt x="2972" y="978"/>
                      <a:pt x="4534" y="1506"/>
                      <a:pt x="6260" y="2091"/>
                    </a:cubicBezTo>
                    <a:cubicBezTo>
                      <a:pt x="7987" y="2676"/>
                      <a:pt x="9555" y="3186"/>
                      <a:pt x="10700" y="3531"/>
                    </a:cubicBezTo>
                    <a:cubicBezTo>
                      <a:pt x="11271" y="3706"/>
                      <a:pt x="11734" y="3839"/>
                      <a:pt x="12057" y="3925"/>
                    </a:cubicBezTo>
                    <a:cubicBezTo>
                      <a:pt x="12204" y="3965"/>
                      <a:pt x="12330" y="3998"/>
                      <a:pt x="12430" y="4026"/>
                    </a:cubicBezTo>
                    <a:cubicBezTo>
                      <a:pt x="12495" y="4040"/>
                      <a:pt x="12538" y="4050"/>
                      <a:pt x="12553" y="4050"/>
                    </a:cubicBezTo>
                    <a:cubicBezTo>
                      <a:pt x="12557" y="4050"/>
                      <a:pt x="12559" y="4049"/>
                      <a:pt x="12559" y="4048"/>
                    </a:cubicBezTo>
                    <a:cubicBezTo>
                      <a:pt x="12563" y="4044"/>
                      <a:pt x="12520" y="4026"/>
                      <a:pt x="12438" y="3998"/>
                    </a:cubicBezTo>
                    <a:cubicBezTo>
                      <a:pt x="12337" y="3965"/>
                      <a:pt x="12219" y="3925"/>
                      <a:pt x="12072" y="3875"/>
                    </a:cubicBezTo>
                    <a:cubicBezTo>
                      <a:pt x="11734" y="3768"/>
                      <a:pt x="11282" y="3620"/>
                      <a:pt x="10725" y="3441"/>
                    </a:cubicBezTo>
                    <a:cubicBezTo>
                      <a:pt x="9591" y="3072"/>
                      <a:pt x="8030" y="2543"/>
                      <a:pt x="6303" y="1962"/>
                    </a:cubicBezTo>
                    <a:cubicBezTo>
                      <a:pt x="4577" y="1377"/>
                      <a:pt x="3008" y="864"/>
                      <a:pt x="1864" y="519"/>
                    </a:cubicBezTo>
                    <a:cubicBezTo>
                      <a:pt x="1292" y="347"/>
                      <a:pt x="830" y="211"/>
                      <a:pt x="507" y="125"/>
                    </a:cubicBezTo>
                    <a:cubicBezTo>
                      <a:pt x="356" y="85"/>
                      <a:pt x="234" y="52"/>
                      <a:pt x="133" y="27"/>
                    </a:cubicBezTo>
                    <a:cubicBezTo>
                      <a:pt x="65" y="10"/>
                      <a:pt x="23" y="0"/>
                      <a:pt x="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" name="Google Shape;858;p34">
              <a:extLst>
                <a:ext uri="{FF2B5EF4-FFF2-40B4-BE49-F238E27FC236}">
                  <a16:creationId xmlns:a16="http://schemas.microsoft.com/office/drawing/2014/main" id="{D2E27AAE-66BD-40CF-8DE1-D4AA11B0855F}"/>
                </a:ext>
              </a:extLst>
            </p:cNvPr>
            <p:cNvSpPr/>
            <p:nvPr/>
          </p:nvSpPr>
          <p:spPr>
            <a:xfrm>
              <a:off x="8910576" y="3840410"/>
              <a:ext cx="365927" cy="41463"/>
            </a:xfrm>
            <a:custGeom>
              <a:avLst/>
              <a:gdLst/>
              <a:ahLst/>
              <a:cxnLst/>
              <a:rect l="l" t="t" r="r" b="b"/>
              <a:pathLst>
                <a:path w="8243" h="934" extrusionOk="0">
                  <a:moveTo>
                    <a:pt x="1" y="1"/>
                  </a:moveTo>
                  <a:lnTo>
                    <a:pt x="1" y="934"/>
                  </a:lnTo>
                  <a:lnTo>
                    <a:pt x="8242" y="934"/>
                  </a:lnTo>
                  <a:lnTo>
                    <a:pt x="824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0" name="Google Shape;859;p34">
              <a:extLst>
                <a:ext uri="{FF2B5EF4-FFF2-40B4-BE49-F238E27FC236}">
                  <a16:creationId xmlns:a16="http://schemas.microsoft.com/office/drawing/2014/main" id="{399D532D-5C38-482F-A7AA-B36F3955470A}"/>
                </a:ext>
              </a:extLst>
            </p:cNvPr>
            <p:cNvSpPr/>
            <p:nvPr/>
          </p:nvSpPr>
          <p:spPr>
            <a:xfrm>
              <a:off x="8976852" y="3912946"/>
              <a:ext cx="233505" cy="39065"/>
            </a:xfrm>
            <a:custGeom>
              <a:avLst/>
              <a:gdLst/>
              <a:ahLst/>
              <a:cxnLst/>
              <a:rect l="l" t="t" r="r" b="b"/>
              <a:pathLst>
                <a:path w="5260" h="880" extrusionOk="0">
                  <a:moveTo>
                    <a:pt x="1" y="0"/>
                  </a:moveTo>
                  <a:lnTo>
                    <a:pt x="1" y="880"/>
                  </a:lnTo>
                  <a:lnTo>
                    <a:pt x="5260" y="880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grpSp>
          <p:nvGrpSpPr>
            <p:cNvPr id="31" name="Google Shape;860;p34">
              <a:extLst>
                <a:ext uri="{FF2B5EF4-FFF2-40B4-BE49-F238E27FC236}">
                  <a16:creationId xmlns:a16="http://schemas.microsoft.com/office/drawing/2014/main" id="{2D1401FF-A77C-487D-9115-97364B6133C9}"/>
                </a:ext>
              </a:extLst>
            </p:cNvPr>
            <p:cNvGrpSpPr/>
            <p:nvPr/>
          </p:nvGrpSpPr>
          <p:grpSpPr>
            <a:xfrm>
              <a:off x="7146499" y="1735176"/>
              <a:ext cx="4545076" cy="4119899"/>
              <a:chOff x="4089562" y="596016"/>
              <a:chExt cx="4545076" cy="4119899"/>
            </a:xfrm>
          </p:grpSpPr>
          <p:grpSp>
            <p:nvGrpSpPr>
              <p:cNvPr id="182" name="Google Shape;861;p34">
                <a:extLst>
                  <a:ext uri="{FF2B5EF4-FFF2-40B4-BE49-F238E27FC236}">
                    <a16:creationId xmlns:a16="http://schemas.microsoft.com/office/drawing/2014/main" id="{D9ECC43E-F1FE-4CB3-BB10-6ACA485F6217}"/>
                  </a:ext>
                </a:extLst>
              </p:cNvPr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198" name="Google Shape;862;p34">
                  <a:extLst>
                    <a:ext uri="{FF2B5EF4-FFF2-40B4-BE49-F238E27FC236}">
                      <a16:creationId xmlns:a16="http://schemas.microsoft.com/office/drawing/2014/main" id="{76EB140A-0202-4D25-965C-182EF5CA1AFB}"/>
                    </a:ext>
                  </a:extLst>
                </p:cNvPr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9" name="Google Shape;863;p34">
                  <a:extLst>
                    <a:ext uri="{FF2B5EF4-FFF2-40B4-BE49-F238E27FC236}">
                      <a16:creationId xmlns:a16="http://schemas.microsoft.com/office/drawing/2014/main" id="{FC6E88C2-0AAA-406E-955E-9249B1F19DE7}"/>
                    </a:ext>
                  </a:extLst>
                </p:cNvPr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0" name="Google Shape;864;p34">
                  <a:extLst>
                    <a:ext uri="{FF2B5EF4-FFF2-40B4-BE49-F238E27FC236}">
                      <a16:creationId xmlns:a16="http://schemas.microsoft.com/office/drawing/2014/main" id="{20B50BCB-6BC7-43B5-BA9F-8E2C90C9F74F}"/>
                    </a:ext>
                  </a:extLst>
                </p:cNvPr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1" name="Google Shape;865;p34">
                  <a:extLst>
                    <a:ext uri="{FF2B5EF4-FFF2-40B4-BE49-F238E27FC236}">
                      <a16:creationId xmlns:a16="http://schemas.microsoft.com/office/drawing/2014/main" id="{C66589F4-2722-4413-9A5E-05FB762C0133}"/>
                    </a:ext>
                  </a:extLst>
                </p:cNvPr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83" name="Google Shape;866;p34">
                <a:extLst>
                  <a:ext uri="{FF2B5EF4-FFF2-40B4-BE49-F238E27FC236}">
                    <a16:creationId xmlns:a16="http://schemas.microsoft.com/office/drawing/2014/main" id="{93130E74-A961-40A0-BCA3-D2791C0B2253}"/>
                  </a:ext>
                </a:extLst>
              </p:cNvPr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194" name="Google Shape;867;p34">
                  <a:extLst>
                    <a:ext uri="{FF2B5EF4-FFF2-40B4-BE49-F238E27FC236}">
                      <a16:creationId xmlns:a16="http://schemas.microsoft.com/office/drawing/2014/main" id="{2E77F437-D0FD-4913-A9A8-C7742E2CC78A}"/>
                    </a:ext>
                  </a:extLst>
                </p:cNvPr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5" name="Google Shape;868;p34">
                  <a:extLst>
                    <a:ext uri="{FF2B5EF4-FFF2-40B4-BE49-F238E27FC236}">
                      <a16:creationId xmlns:a16="http://schemas.microsoft.com/office/drawing/2014/main" id="{24F3B773-C3FE-451D-A1A9-AC138B3847D1}"/>
                    </a:ext>
                  </a:extLst>
                </p:cNvPr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6" name="Google Shape;869;p34">
                  <a:extLst>
                    <a:ext uri="{FF2B5EF4-FFF2-40B4-BE49-F238E27FC236}">
                      <a16:creationId xmlns:a16="http://schemas.microsoft.com/office/drawing/2014/main" id="{FD193FD1-FB3C-4814-B3D2-9A60A8FE22E4}"/>
                    </a:ext>
                  </a:extLst>
                </p:cNvPr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7" name="Google Shape;870;p34">
                  <a:extLst>
                    <a:ext uri="{FF2B5EF4-FFF2-40B4-BE49-F238E27FC236}">
                      <a16:creationId xmlns:a16="http://schemas.microsoft.com/office/drawing/2014/main" id="{0EEA23A9-44BC-4C49-83CA-8140E1476879}"/>
                    </a:ext>
                  </a:extLst>
                </p:cNvPr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84" name="Google Shape;871;p34">
                <a:extLst>
                  <a:ext uri="{FF2B5EF4-FFF2-40B4-BE49-F238E27FC236}">
                    <a16:creationId xmlns:a16="http://schemas.microsoft.com/office/drawing/2014/main" id="{E0B4DCD0-937D-4B74-BF56-F6B810B6056B}"/>
                  </a:ext>
                </a:extLst>
              </p:cNvPr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190" name="Google Shape;872;p34">
                  <a:extLst>
                    <a:ext uri="{FF2B5EF4-FFF2-40B4-BE49-F238E27FC236}">
                      <a16:creationId xmlns:a16="http://schemas.microsoft.com/office/drawing/2014/main" id="{A778EC56-12EC-4C8E-AF07-F67C17073B09}"/>
                    </a:ext>
                  </a:extLst>
                </p:cNvPr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1" name="Google Shape;873;p34">
                  <a:extLst>
                    <a:ext uri="{FF2B5EF4-FFF2-40B4-BE49-F238E27FC236}">
                      <a16:creationId xmlns:a16="http://schemas.microsoft.com/office/drawing/2014/main" id="{DE30B2D2-A875-48D4-A42C-CBC6BE0275CA}"/>
                    </a:ext>
                  </a:extLst>
                </p:cNvPr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2" name="Google Shape;874;p34">
                  <a:extLst>
                    <a:ext uri="{FF2B5EF4-FFF2-40B4-BE49-F238E27FC236}">
                      <a16:creationId xmlns:a16="http://schemas.microsoft.com/office/drawing/2014/main" id="{893AF457-1788-4683-AE29-33EF42A10E7B}"/>
                    </a:ext>
                  </a:extLst>
                </p:cNvPr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3" name="Google Shape;875;p34">
                  <a:extLst>
                    <a:ext uri="{FF2B5EF4-FFF2-40B4-BE49-F238E27FC236}">
                      <a16:creationId xmlns:a16="http://schemas.microsoft.com/office/drawing/2014/main" id="{8DB7E618-DF99-4A59-940A-2A9FD59FA19E}"/>
                    </a:ext>
                  </a:extLst>
                </p:cNvPr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85" name="Google Shape;876;p34">
                <a:extLst>
                  <a:ext uri="{FF2B5EF4-FFF2-40B4-BE49-F238E27FC236}">
                    <a16:creationId xmlns:a16="http://schemas.microsoft.com/office/drawing/2014/main" id="{399E80DA-B34F-4067-A7CE-65EABDEC8CBB}"/>
                  </a:ext>
                </a:extLst>
              </p:cNvPr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186" name="Google Shape;877;p34">
                  <a:extLst>
                    <a:ext uri="{FF2B5EF4-FFF2-40B4-BE49-F238E27FC236}">
                      <a16:creationId xmlns:a16="http://schemas.microsoft.com/office/drawing/2014/main" id="{438E6C62-92B9-434F-931A-1EEA0063EA33}"/>
                    </a:ext>
                  </a:extLst>
                </p:cNvPr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7" name="Google Shape;878;p34">
                  <a:extLst>
                    <a:ext uri="{FF2B5EF4-FFF2-40B4-BE49-F238E27FC236}">
                      <a16:creationId xmlns:a16="http://schemas.microsoft.com/office/drawing/2014/main" id="{78871E1F-52B3-45A2-AF42-FA0E7D40FDD0}"/>
                    </a:ext>
                  </a:extLst>
                </p:cNvPr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8" name="Google Shape;879;p34">
                  <a:extLst>
                    <a:ext uri="{FF2B5EF4-FFF2-40B4-BE49-F238E27FC236}">
                      <a16:creationId xmlns:a16="http://schemas.microsoft.com/office/drawing/2014/main" id="{E460871A-9F89-4C9C-89F7-67CCC0FCC4C5}"/>
                    </a:ext>
                  </a:extLst>
                </p:cNvPr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9" name="Google Shape;880;p34">
                  <a:extLst>
                    <a:ext uri="{FF2B5EF4-FFF2-40B4-BE49-F238E27FC236}">
                      <a16:creationId xmlns:a16="http://schemas.microsoft.com/office/drawing/2014/main" id="{6F7558FD-EB81-453B-A757-F3537EF18CA1}"/>
                    </a:ext>
                  </a:extLst>
                </p:cNvPr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32" name="Google Shape;881;p34">
              <a:extLst>
                <a:ext uri="{FF2B5EF4-FFF2-40B4-BE49-F238E27FC236}">
                  <a16:creationId xmlns:a16="http://schemas.microsoft.com/office/drawing/2014/main" id="{67759A4E-608B-469C-B77D-89D969AE9CA1}"/>
                </a:ext>
              </a:extLst>
            </p:cNvPr>
            <p:cNvSpPr/>
            <p:nvPr/>
          </p:nvSpPr>
          <p:spPr>
            <a:xfrm>
              <a:off x="8650574" y="2883956"/>
              <a:ext cx="208467" cy="16114"/>
            </a:xfrm>
            <a:custGeom>
              <a:avLst/>
              <a:gdLst/>
              <a:ahLst/>
              <a:cxnLst/>
              <a:rect l="l" t="t" r="r" b="b"/>
              <a:pathLst>
                <a:path w="4696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695" y="362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3" name="Google Shape;882;p34">
              <a:extLst>
                <a:ext uri="{FF2B5EF4-FFF2-40B4-BE49-F238E27FC236}">
                  <a16:creationId xmlns:a16="http://schemas.microsoft.com/office/drawing/2014/main" id="{6C6C59D9-E682-4D2E-A421-08454392FCAE}"/>
                </a:ext>
              </a:extLst>
            </p:cNvPr>
            <p:cNvSpPr/>
            <p:nvPr/>
          </p:nvSpPr>
          <p:spPr>
            <a:xfrm>
              <a:off x="8691814" y="2913077"/>
              <a:ext cx="129449" cy="16026"/>
            </a:xfrm>
            <a:custGeom>
              <a:avLst/>
              <a:gdLst/>
              <a:ahLst/>
              <a:cxnLst/>
              <a:rect l="l" t="t" r="r" b="b"/>
              <a:pathLst>
                <a:path w="2916" h="361" extrusionOk="0">
                  <a:moveTo>
                    <a:pt x="1" y="1"/>
                  </a:moveTo>
                  <a:lnTo>
                    <a:pt x="1" y="360"/>
                  </a:lnTo>
                  <a:lnTo>
                    <a:pt x="2916" y="360"/>
                  </a:lnTo>
                  <a:lnTo>
                    <a:pt x="291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4" name="Google Shape;883;p34">
              <a:extLst>
                <a:ext uri="{FF2B5EF4-FFF2-40B4-BE49-F238E27FC236}">
                  <a16:creationId xmlns:a16="http://schemas.microsoft.com/office/drawing/2014/main" id="{324552B0-D388-464F-9811-1DABB68F14F6}"/>
                </a:ext>
              </a:extLst>
            </p:cNvPr>
            <p:cNvSpPr/>
            <p:nvPr/>
          </p:nvSpPr>
          <p:spPr>
            <a:xfrm>
              <a:off x="8956166" y="277843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5" name="Google Shape;884;p34">
              <a:extLst>
                <a:ext uri="{FF2B5EF4-FFF2-40B4-BE49-F238E27FC236}">
                  <a16:creationId xmlns:a16="http://schemas.microsoft.com/office/drawing/2014/main" id="{69FBC3D2-F59E-4F04-9156-0BE093F5AC7F}"/>
                </a:ext>
              </a:extLst>
            </p:cNvPr>
            <p:cNvSpPr/>
            <p:nvPr/>
          </p:nvSpPr>
          <p:spPr>
            <a:xfrm>
              <a:off x="8908534" y="2833305"/>
              <a:ext cx="5283" cy="156173"/>
            </a:xfrm>
            <a:custGeom>
              <a:avLst/>
              <a:gdLst/>
              <a:ahLst/>
              <a:cxnLst/>
              <a:rect l="l" t="t" r="r" b="b"/>
              <a:pathLst>
                <a:path w="119" h="3518" extrusionOk="0">
                  <a:moveTo>
                    <a:pt x="58" y="0"/>
                  </a:moveTo>
                  <a:cubicBezTo>
                    <a:pt x="25" y="0"/>
                    <a:pt x="0" y="786"/>
                    <a:pt x="0" y="1758"/>
                  </a:cubicBezTo>
                  <a:cubicBezTo>
                    <a:pt x="0" y="2727"/>
                    <a:pt x="25" y="3517"/>
                    <a:pt x="58" y="3517"/>
                  </a:cubicBezTo>
                  <a:cubicBezTo>
                    <a:pt x="93" y="3517"/>
                    <a:pt x="118" y="2727"/>
                    <a:pt x="118" y="1758"/>
                  </a:cubicBezTo>
                  <a:cubicBezTo>
                    <a:pt x="118" y="786"/>
                    <a:pt x="93" y="0"/>
                    <a:pt x="58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6" name="Google Shape;885;p34">
              <a:extLst>
                <a:ext uri="{FF2B5EF4-FFF2-40B4-BE49-F238E27FC236}">
                  <a16:creationId xmlns:a16="http://schemas.microsoft.com/office/drawing/2014/main" id="{8B5F3671-C57E-4AE1-8EAE-67BF2EE0408A}"/>
                </a:ext>
              </a:extLst>
            </p:cNvPr>
            <p:cNvSpPr/>
            <p:nvPr/>
          </p:nvSpPr>
          <p:spPr>
            <a:xfrm>
              <a:off x="9130624" y="2845202"/>
              <a:ext cx="110937" cy="16159"/>
            </a:xfrm>
            <a:custGeom>
              <a:avLst/>
              <a:gdLst/>
              <a:ahLst/>
              <a:cxnLst/>
              <a:rect l="l" t="t" r="r" b="b"/>
              <a:pathLst>
                <a:path w="2499" h="364" extrusionOk="0">
                  <a:moveTo>
                    <a:pt x="1" y="1"/>
                  </a:moveTo>
                  <a:lnTo>
                    <a:pt x="1" y="364"/>
                  </a:lnTo>
                  <a:lnTo>
                    <a:pt x="2499" y="364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7" name="Google Shape;886;p34">
              <a:extLst>
                <a:ext uri="{FF2B5EF4-FFF2-40B4-BE49-F238E27FC236}">
                  <a16:creationId xmlns:a16="http://schemas.microsoft.com/office/drawing/2014/main" id="{17454D59-BC9F-4B34-A673-841B54D28756}"/>
                </a:ext>
              </a:extLst>
            </p:cNvPr>
            <p:cNvSpPr/>
            <p:nvPr/>
          </p:nvSpPr>
          <p:spPr>
            <a:xfrm>
              <a:off x="9152465" y="2874412"/>
              <a:ext cx="69030" cy="16070"/>
            </a:xfrm>
            <a:custGeom>
              <a:avLst/>
              <a:gdLst/>
              <a:ahLst/>
              <a:cxnLst/>
              <a:rect l="l" t="t" r="r" b="b"/>
              <a:pathLst>
                <a:path w="155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1555" y="362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8" name="Google Shape;887;p34">
              <a:extLst>
                <a:ext uri="{FF2B5EF4-FFF2-40B4-BE49-F238E27FC236}">
                  <a16:creationId xmlns:a16="http://schemas.microsoft.com/office/drawing/2014/main" id="{487D9A7B-E320-47AD-94B1-DFFC01F3B05A}"/>
                </a:ext>
              </a:extLst>
            </p:cNvPr>
            <p:cNvSpPr/>
            <p:nvPr/>
          </p:nvSpPr>
          <p:spPr>
            <a:xfrm>
              <a:off x="9299712" y="2747541"/>
              <a:ext cx="5283" cy="241939"/>
            </a:xfrm>
            <a:custGeom>
              <a:avLst/>
              <a:gdLst/>
              <a:ahLst/>
              <a:cxnLst/>
              <a:rect l="l" t="t" r="r" b="b"/>
              <a:pathLst>
                <a:path w="119" h="5450" extrusionOk="0">
                  <a:moveTo>
                    <a:pt x="61" y="1"/>
                  </a:moveTo>
                  <a:cubicBezTo>
                    <a:pt x="28" y="1"/>
                    <a:pt x="0" y="1221"/>
                    <a:pt x="0" y="2725"/>
                  </a:cubicBezTo>
                  <a:cubicBezTo>
                    <a:pt x="0" y="4229"/>
                    <a:pt x="28" y="5449"/>
                    <a:pt x="61" y="5449"/>
                  </a:cubicBezTo>
                  <a:cubicBezTo>
                    <a:pt x="93" y="5449"/>
                    <a:pt x="119" y="4229"/>
                    <a:pt x="119" y="2725"/>
                  </a:cubicBezTo>
                  <a:cubicBezTo>
                    <a:pt x="119" y="1221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9" name="Google Shape;888;p34">
              <a:extLst>
                <a:ext uri="{FF2B5EF4-FFF2-40B4-BE49-F238E27FC236}">
                  <a16:creationId xmlns:a16="http://schemas.microsoft.com/office/drawing/2014/main" id="{0CD58018-D122-480F-867A-37808F916196}"/>
                </a:ext>
              </a:extLst>
            </p:cNvPr>
            <p:cNvSpPr/>
            <p:nvPr/>
          </p:nvSpPr>
          <p:spPr>
            <a:xfrm>
              <a:off x="9898287" y="2103646"/>
              <a:ext cx="113023" cy="113068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0" name="Google Shape;889;p34">
              <a:extLst>
                <a:ext uri="{FF2B5EF4-FFF2-40B4-BE49-F238E27FC236}">
                  <a16:creationId xmlns:a16="http://schemas.microsoft.com/office/drawing/2014/main" id="{40DB5B74-D885-481E-A2D9-74642CACC497}"/>
                </a:ext>
              </a:extLst>
            </p:cNvPr>
            <p:cNvSpPr/>
            <p:nvPr/>
          </p:nvSpPr>
          <p:spPr>
            <a:xfrm>
              <a:off x="8189479" y="3043631"/>
              <a:ext cx="113156" cy="112979"/>
            </a:xfrm>
            <a:custGeom>
              <a:avLst/>
              <a:gdLst/>
              <a:ahLst/>
              <a:cxnLst/>
              <a:rect l="l" t="t" r="r" b="b"/>
              <a:pathLst>
                <a:path w="2549" h="2545" extrusionOk="0">
                  <a:moveTo>
                    <a:pt x="1274" y="0"/>
                  </a:moveTo>
                  <a:lnTo>
                    <a:pt x="825" y="822"/>
                  </a:lnTo>
                  <a:lnTo>
                    <a:pt x="0" y="1271"/>
                  </a:lnTo>
                  <a:lnTo>
                    <a:pt x="825" y="1723"/>
                  </a:lnTo>
                  <a:lnTo>
                    <a:pt x="1274" y="2545"/>
                  </a:lnTo>
                  <a:lnTo>
                    <a:pt x="1723" y="1723"/>
                  </a:lnTo>
                  <a:lnTo>
                    <a:pt x="2548" y="1271"/>
                  </a:lnTo>
                  <a:lnTo>
                    <a:pt x="1723" y="822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1" name="Google Shape;890;p34">
              <a:extLst>
                <a:ext uri="{FF2B5EF4-FFF2-40B4-BE49-F238E27FC236}">
                  <a16:creationId xmlns:a16="http://schemas.microsoft.com/office/drawing/2014/main" id="{3E1DA925-966A-4006-A98D-1985F28A5B9D}"/>
                </a:ext>
              </a:extLst>
            </p:cNvPr>
            <p:cNvSpPr/>
            <p:nvPr/>
          </p:nvSpPr>
          <p:spPr>
            <a:xfrm>
              <a:off x="10065777" y="2258527"/>
              <a:ext cx="69519" cy="69519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2" name="Google Shape;891;p34">
              <a:extLst>
                <a:ext uri="{FF2B5EF4-FFF2-40B4-BE49-F238E27FC236}">
                  <a16:creationId xmlns:a16="http://schemas.microsoft.com/office/drawing/2014/main" id="{33BE6A53-2725-40E8-A21B-640A378C602A}"/>
                </a:ext>
              </a:extLst>
            </p:cNvPr>
            <p:cNvSpPr/>
            <p:nvPr/>
          </p:nvSpPr>
          <p:spPr>
            <a:xfrm>
              <a:off x="8101673" y="2833616"/>
              <a:ext cx="69519" cy="69297"/>
            </a:xfrm>
            <a:custGeom>
              <a:avLst/>
              <a:gdLst/>
              <a:ahLst/>
              <a:cxnLst/>
              <a:rect l="l" t="t" r="r" b="b"/>
              <a:pathLst>
                <a:path w="1566" h="1561" extrusionOk="0">
                  <a:moveTo>
                    <a:pt x="782" y="0"/>
                  </a:moveTo>
                  <a:lnTo>
                    <a:pt x="506" y="506"/>
                  </a:lnTo>
                  <a:lnTo>
                    <a:pt x="0" y="782"/>
                  </a:lnTo>
                  <a:lnTo>
                    <a:pt x="506" y="1059"/>
                  </a:lnTo>
                  <a:lnTo>
                    <a:pt x="782" y="1561"/>
                  </a:lnTo>
                  <a:lnTo>
                    <a:pt x="1059" y="1059"/>
                  </a:lnTo>
                  <a:lnTo>
                    <a:pt x="1565" y="782"/>
                  </a:lnTo>
                  <a:lnTo>
                    <a:pt x="1059" y="506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grpSp>
          <p:nvGrpSpPr>
            <p:cNvPr id="43" name="Google Shape;896;p34">
              <a:extLst>
                <a:ext uri="{FF2B5EF4-FFF2-40B4-BE49-F238E27FC236}">
                  <a16:creationId xmlns:a16="http://schemas.microsoft.com/office/drawing/2014/main" id="{79B76F8A-42DC-4F24-8E0C-88038C7A7058}"/>
                </a:ext>
              </a:extLst>
            </p:cNvPr>
            <p:cNvGrpSpPr/>
            <p:nvPr/>
          </p:nvGrpSpPr>
          <p:grpSpPr>
            <a:xfrm>
              <a:off x="8367578" y="2141290"/>
              <a:ext cx="1577976" cy="3213440"/>
              <a:chOff x="5310641" y="1002130"/>
              <a:chExt cx="1577976" cy="3213440"/>
            </a:xfrm>
          </p:grpSpPr>
          <p:sp>
            <p:nvSpPr>
              <p:cNvPr id="128" name="Google Shape;897;p34">
                <a:extLst>
                  <a:ext uri="{FF2B5EF4-FFF2-40B4-BE49-F238E27FC236}">
                    <a16:creationId xmlns:a16="http://schemas.microsoft.com/office/drawing/2014/main" id="{418D254E-7CE5-4A1D-8F60-AF11D0C6A067}"/>
                  </a:ext>
                </a:extLst>
              </p:cNvPr>
              <p:cNvSpPr/>
              <p:nvPr/>
            </p:nvSpPr>
            <p:spPr>
              <a:xfrm>
                <a:off x="5310641" y="1002130"/>
                <a:ext cx="1577976" cy="3213440"/>
              </a:xfrm>
              <a:custGeom>
                <a:avLst/>
                <a:gdLst/>
                <a:ahLst/>
                <a:cxnLst/>
                <a:rect l="l" t="t" r="r" b="b"/>
                <a:pathLst>
                  <a:path w="35546" h="72387" extrusionOk="0">
                    <a:moveTo>
                      <a:pt x="5629" y="1"/>
                    </a:moveTo>
                    <a:cubicBezTo>
                      <a:pt x="2681" y="1"/>
                      <a:pt x="287" y="2380"/>
                      <a:pt x="274" y="5330"/>
                    </a:cubicBezTo>
                    <a:lnTo>
                      <a:pt x="15" y="66898"/>
                    </a:lnTo>
                    <a:cubicBezTo>
                      <a:pt x="1" y="69852"/>
                      <a:pt x="2388" y="72257"/>
                      <a:pt x="5338" y="72272"/>
                    </a:cubicBezTo>
                    <a:lnTo>
                      <a:pt x="29899" y="72386"/>
                    </a:lnTo>
                    <a:cubicBezTo>
                      <a:pt x="29906" y="72386"/>
                      <a:pt x="29912" y="72386"/>
                      <a:pt x="29918" y="72386"/>
                    </a:cubicBezTo>
                    <a:cubicBezTo>
                      <a:pt x="32864" y="72386"/>
                      <a:pt x="35262" y="70007"/>
                      <a:pt x="35273" y="67060"/>
                    </a:cubicBezTo>
                    <a:lnTo>
                      <a:pt x="35535" y="5489"/>
                    </a:lnTo>
                    <a:cubicBezTo>
                      <a:pt x="35546" y="2534"/>
                      <a:pt x="33162" y="130"/>
                      <a:pt x="30209" y="115"/>
                    </a:cubicBezTo>
                    <a:lnTo>
                      <a:pt x="5650" y="1"/>
                    </a:lnTo>
                    <a:cubicBezTo>
                      <a:pt x="5643" y="1"/>
                      <a:pt x="5636" y="1"/>
                      <a:pt x="562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29" name="Google Shape;898;p34">
                <a:extLst>
                  <a:ext uri="{FF2B5EF4-FFF2-40B4-BE49-F238E27FC236}">
                    <a16:creationId xmlns:a16="http://schemas.microsoft.com/office/drawing/2014/main" id="{21356869-501B-45A7-B670-8CE6A37645CF}"/>
                  </a:ext>
                </a:extLst>
              </p:cNvPr>
              <p:cNvGrpSpPr/>
              <p:nvPr/>
            </p:nvGrpSpPr>
            <p:grpSpPr>
              <a:xfrm>
                <a:off x="5383310" y="1096639"/>
                <a:ext cx="1432812" cy="3005461"/>
                <a:chOff x="5383310" y="1096639"/>
                <a:chExt cx="1432812" cy="3005461"/>
              </a:xfrm>
            </p:grpSpPr>
            <p:sp>
              <p:nvSpPr>
                <p:cNvPr id="130" name="Google Shape;899;p34">
                  <a:extLst>
                    <a:ext uri="{FF2B5EF4-FFF2-40B4-BE49-F238E27FC236}">
                      <a16:creationId xmlns:a16="http://schemas.microsoft.com/office/drawing/2014/main" id="{68F1F9F6-FB36-4409-B024-E6DD734D564E}"/>
                    </a:ext>
                  </a:extLst>
                </p:cNvPr>
                <p:cNvSpPr/>
                <p:nvPr/>
              </p:nvSpPr>
              <p:spPr>
                <a:xfrm>
                  <a:off x="5383310" y="1096639"/>
                  <a:ext cx="1432812" cy="300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6" h="67702" extrusionOk="0">
                      <a:moveTo>
                        <a:pt x="4007" y="0"/>
                      </a:moveTo>
                      <a:cubicBezTo>
                        <a:pt x="1945" y="0"/>
                        <a:pt x="270" y="1665"/>
                        <a:pt x="262" y="3729"/>
                      </a:cubicBezTo>
                      <a:lnTo>
                        <a:pt x="7" y="63825"/>
                      </a:lnTo>
                      <a:cubicBezTo>
                        <a:pt x="0" y="65896"/>
                        <a:pt x="1670" y="67580"/>
                        <a:pt x="3737" y="67587"/>
                      </a:cubicBezTo>
                      <a:lnTo>
                        <a:pt x="28248" y="67701"/>
                      </a:lnTo>
                      <a:cubicBezTo>
                        <a:pt x="28255" y="67701"/>
                        <a:pt x="28262" y="67701"/>
                        <a:pt x="28269" y="67701"/>
                      </a:cubicBezTo>
                      <a:cubicBezTo>
                        <a:pt x="30327" y="67701"/>
                        <a:pt x="32003" y="66033"/>
                        <a:pt x="32009" y="63972"/>
                      </a:cubicBezTo>
                      <a:lnTo>
                        <a:pt x="32264" y="3872"/>
                      </a:lnTo>
                      <a:cubicBezTo>
                        <a:pt x="32276" y="1805"/>
                        <a:pt x="30606" y="122"/>
                        <a:pt x="28535" y="111"/>
                      </a:cubicBezTo>
                      <a:lnTo>
                        <a:pt x="23776" y="90"/>
                      </a:lnTo>
                      <a:cubicBezTo>
                        <a:pt x="23774" y="90"/>
                        <a:pt x="23772" y="90"/>
                        <a:pt x="23770" y="90"/>
                      </a:cubicBezTo>
                      <a:cubicBezTo>
                        <a:pt x="23133" y="90"/>
                        <a:pt x="22616" y="627"/>
                        <a:pt x="22613" y="1292"/>
                      </a:cubicBezTo>
                      <a:lnTo>
                        <a:pt x="22610" y="2157"/>
                      </a:lnTo>
                      <a:cubicBezTo>
                        <a:pt x="22606" y="2823"/>
                        <a:pt x="22089" y="3360"/>
                        <a:pt x="21456" y="3360"/>
                      </a:cubicBezTo>
                      <a:cubicBezTo>
                        <a:pt x="21454" y="3360"/>
                        <a:pt x="21452" y="3360"/>
                        <a:pt x="21450" y="3360"/>
                      </a:cubicBezTo>
                      <a:lnTo>
                        <a:pt x="12168" y="3317"/>
                      </a:lnTo>
                      <a:cubicBezTo>
                        <a:pt x="11529" y="3312"/>
                        <a:pt x="11012" y="2771"/>
                        <a:pt x="11016" y="2103"/>
                      </a:cubicBezTo>
                      <a:lnTo>
                        <a:pt x="11020" y="1238"/>
                      </a:lnTo>
                      <a:cubicBezTo>
                        <a:pt x="11023" y="570"/>
                        <a:pt x="10506" y="29"/>
                        <a:pt x="9867" y="25"/>
                      </a:cubicBezTo>
                      <a:lnTo>
                        <a:pt x="8195" y="17"/>
                      </a:lnTo>
                      <a:lnTo>
                        <a:pt x="4028" y="0"/>
                      </a:lnTo>
                      <a:cubicBezTo>
                        <a:pt x="4021" y="0"/>
                        <a:pt x="4014" y="0"/>
                        <a:pt x="40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31" name="Google Shape;900;p34">
                  <a:extLst>
                    <a:ext uri="{FF2B5EF4-FFF2-40B4-BE49-F238E27FC236}">
                      <a16:creationId xmlns:a16="http://schemas.microsoft.com/office/drawing/2014/main" id="{7027B784-D20A-4124-8FFA-3DE467DAD906}"/>
                    </a:ext>
                  </a:extLst>
                </p:cNvPr>
                <p:cNvGrpSpPr/>
                <p:nvPr/>
              </p:nvGrpSpPr>
              <p:grpSpPr>
                <a:xfrm>
                  <a:off x="5702130" y="2232834"/>
                  <a:ext cx="834668" cy="863168"/>
                  <a:chOff x="5702130" y="2232834"/>
                  <a:chExt cx="834668" cy="863168"/>
                </a:xfrm>
              </p:grpSpPr>
              <p:sp>
                <p:nvSpPr>
                  <p:cNvPr id="177" name="Google Shape;901;p34">
                    <a:extLst>
                      <a:ext uri="{FF2B5EF4-FFF2-40B4-BE49-F238E27FC236}">
                        <a16:creationId xmlns:a16="http://schemas.microsoft.com/office/drawing/2014/main" id="{C9622403-63AC-45AB-9872-E3971DE0798D}"/>
                      </a:ext>
                    </a:extLst>
                  </p:cNvPr>
                  <p:cNvSpPr/>
                  <p:nvPr/>
                </p:nvSpPr>
                <p:spPr>
                  <a:xfrm>
                    <a:off x="5702130" y="2421008"/>
                    <a:ext cx="700647" cy="674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83" h="15205" extrusionOk="0">
                        <a:moveTo>
                          <a:pt x="1" y="0"/>
                        </a:moveTo>
                        <a:lnTo>
                          <a:pt x="1" y="15205"/>
                        </a:lnTo>
                        <a:lnTo>
                          <a:pt x="15782" y="15205"/>
                        </a:lnTo>
                        <a:lnTo>
                          <a:pt x="15782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8" name="Google Shape;902;p34">
                    <a:extLst>
                      <a:ext uri="{FF2B5EF4-FFF2-40B4-BE49-F238E27FC236}">
                        <a16:creationId xmlns:a16="http://schemas.microsoft.com/office/drawing/2014/main" id="{58944087-AA3B-4DD7-B805-4FE85D5DEC12}"/>
                      </a:ext>
                    </a:extLst>
                  </p:cNvPr>
                  <p:cNvSpPr/>
                  <p:nvPr/>
                </p:nvSpPr>
                <p:spPr>
                  <a:xfrm>
                    <a:off x="5702130" y="2232834"/>
                    <a:ext cx="834668" cy="188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02" h="4240" extrusionOk="0">
                        <a:moveTo>
                          <a:pt x="4351" y="0"/>
                        </a:moveTo>
                        <a:lnTo>
                          <a:pt x="1" y="4239"/>
                        </a:lnTo>
                        <a:lnTo>
                          <a:pt x="15782" y="4239"/>
                        </a:lnTo>
                        <a:lnTo>
                          <a:pt x="18802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9" name="Google Shape;903;p34">
                    <a:extLst>
                      <a:ext uri="{FF2B5EF4-FFF2-40B4-BE49-F238E27FC236}">
                        <a16:creationId xmlns:a16="http://schemas.microsoft.com/office/drawing/2014/main" id="{41F1737E-DAD6-49C4-B13F-2B95DA8D2234}"/>
                      </a:ext>
                    </a:extLst>
                  </p:cNvPr>
                  <p:cNvSpPr/>
                  <p:nvPr/>
                </p:nvSpPr>
                <p:spPr>
                  <a:xfrm>
                    <a:off x="6402718" y="2232834"/>
                    <a:ext cx="134065" cy="863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19444" extrusionOk="0">
                        <a:moveTo>
                          <a:pt x="3020" y="0"/>
                        </a:moveTo>
                        <a:lnTo>
                          <a:pt x="0" y="4239"/>
                        </a:lnTo>
                        <a:lnTo>
                          <a:pt x="0" y="19444"/>
                        </a:lnTo>
                        <a:lnTo>
                          <a:pt x="3020" y="15147"/>
                        </a:lnTo>
                        <a:lnTo>
                          <a:pt x="3020" y="0"/>
                        </a:lnTo>
                        <a:close/>
                      </a:path>
                    </a:pathLst>
                  </a:custGeom>
                  <a:solidFill>
                    <a:srgbClr val="F1C2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80" name="Google Shape;904;p34">
                    <a:extLst>
                      <a:ext uri="{FF2B5EF4-FFF2-40B4-BE49-F238E27FC236}">
                        <a16:creationId xmlns:a16="http://schemas.microsoft.com/office/drawing/2014/main" id="{7D5E0D8F-019B-4227-86C4-DDE78B7B5DD7}"/>
                      </a:ext>
                    </a:extLst>
                  </p:cNvPr>
                  <p:cNvSpPr/>
                  <p:nvPr/>
                </p:nvSpPr>
                <p:spPr>
                  <a:xfrm>
                    <a:off x="5853639" y="2701250"/>
                    <a:ext cx="365927" cy="41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" h="934" extrusionOk="0">
                        <a:moveTo>
                          <a:pt x="1" y="1"/>
                        </a:moveTo>
                        <a:lnTo>
                          <a:pt x="1" y="934"/>
                        </a:lnTo>
                        <a:lnTo>
                          <a:pt x="8242" y="934"/>
                        </a:lnTo>
                        <a:lnTo>
                          <a:pt x="8242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81" name="Google Shape;905;p34">
                    <a:extLst>
                      <a:ext uri="{FF2B5EF4-FFF2-40B4-BE49-F238E27FC236}">
                        <a16:creationId xmlns:a16="http://schemas.microsoft.com/office/drawing/2014/main" id="{DD850990-66EE-44A5-8727-7F441BD091B6}"/>
                      </a:ext>
                    </a:extLst>
                  </p:cNvPr>
                  <p:cNvSpPr/>
                  <p:nvPr/>
                </p:nvSpPr>
                <p:spPr>
                  <a:xfrm>
                    <a:off x="5919915" y="2773786"/>
                    <a:ext cx="233505" cy="39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" h="880" extrusionOk="0">
                        <a:moveTo>
                          <a:pt x="1" y="0"/>
                        </a:moveTo>
                        <a:lnTo>
                          <a:pt x="1" y="880"/>
                        </a:lnTo>
                        <a:lnTo>
                          <a:pt x="5260" y="880"/>
                        </a:lnTo>
                        <a:lnTo>
                          <a:pt x="526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32" name="Google Shape;906;p34">
                  <a:extLst>
                    <a:ext uri="{FF2B5EF4-FFF2-40B4-BE49-F238E27FC236}">
                      <a16:creationId xmlns:a16="http://schemas.microsoft.com/office/drawing/2014/main" id="{6B0F3139-8AA2-4712-85C2-C33A048E7BE7}"/>
                    </a:ext>
                  </a:extLst>
                </p:cNvPr>
                <p:cNvGrpSpPr/>
                <p:nvPr/>
              </p:nvGrpSpPr>
              <p:grpSpPr>
                <a:xfrm>
                  <a:off x="5632169" y="2098772"/>
                  <a:ext cx="214194" cy="214460"/>
                  <a:chOff x="5632169" y="2098772"/>
                  <a:chExt cx="214194" cy="214460"/>
                </a:xfrm>
              </p:grpSpPr>
              <p:sp>
                <p:nvSpPr>
                  <p:cNvPr id="175" name="Google Shape;907;p34">
                    <a:extLst>
                      <a:ext uri="{FF2B5EF4-FFF2-40B4-BE49-F238E27FC236}">
                        <a16:creationId xmlns:a16="http://schemas.microsoft.com/office/drawing/2014/main" id="{8F6D4F44-09DC-4153-B161-9C369A3D4A3A}"/>
                      </a:ext>
                    </a:extLst>
                  </p:cNvPr>
                  <p:cNvSpPr/>
                  <p:nvPr/>
                </p:nvSpPr>
                <p:spPr>
                  <a:xfrm>
                    <a:off x="5632169" y="2098772"/>
                    <a:ext cx="214194" cy="214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5" h="4831" extrusionOk="0">
                        <a:moveTo>
                          <a:pt x="2434" y="102"/>
                        </a:moveTo>
                        <a:cubicBezTo>
                          <a:pt x="2579" y="102"/>
                          <a:pt x="2720" y="115"/>
                          <a:pt x="2854" y="138"/>
                        </a:cubicBezTo>
                        <a:cubicBezTo>
                          <a:pt x="3239" y="206"/>
                          <a:pt x="3572" y="371"/>
                          <a:pt x="3834" y="569"/>
                        </a:cubicBezTo>
                        <a:cubicBezTo>
                          <a:pt x="4369" y="967"/>
                          <a:pt x="4606" y="1488"/>
                          <a:pt x="4700" y="1843"/>
                        </a:cubicBezTo>
                        <a:cubicBezTo>
                          <a:pt x="4792" y="2202"/>
                          <a:pt x="4778" y="2414"/>
                          <a:pt x="4796" y="2414"/>
                        </a:cubicBezTo>
                        <a:lnTo>
                          <a:pt x="4796" y="2414"/>
                        </a:lnTo>
                        <a:cubicBezTo>
                          <a:pt x="4778" y="2417"/>
                          <a:pt x="4792" y="2629"/>
                          <a:pt x="4700" y="2988"/>
                        </a:cubicBezTo>
                        <a:cubicBezTo>
                          <a:pt x="4606" y="3343"/>
                          <a:pt x="4369" y="3860"/>
                          <a:pt x="3834" y="4262"/>
                        </a:cubicBezTo>
                        <a:cubicBezTo>
                          <a:pt x="3572" y="4460"/>
                          <a:pt x="3239" y="4625"/>
                          <a:pt x="2854" y="4693"/>
                        </a:cubicBezTo>
                        <a:cubicBezTo>
                          <a:pt x="2720" y="4716"/>
                          <a:pt x="2579" y="4729"/>
                          <a:pt x="2434" y="4729"/>
                        </a:cubicBezTo>
                        <a:cubicBezTo>
                          <a:pt x="2173" y="4729"/>
                          <a:pt x="1902" y="4687"/>
                          <a:pt x="1642" y="4585"/>
                        </a:cubicBezTo>
                        <a:cubicBezTo>
                          <a:pt x="1437" y="4517"/>
                          <a:pt x="1239" y="4405"/>
                          <a:pt x="1056" y="4269"/>
                        </a:cubicBezTo>
                        <a:cubicBezTo>
                          <a:pt x="873" y="4137"/>
                          <a:pt x="704" y="3971"/>
                          <a:pt x="568" y="3781"/>
                        </a:cubicBezTo>
                        <a:cubicBezTo>
                          <a:pt x="285" y="3401"/>
                          <a:pt x="126" y="2916"/>
                          <a:pt x="119" y="2414"/>
                        </a:cubicBezTo>
                        <a:cubicBezTo>
                          <a:pt x="126" y="1915"/>
                          <a:pt x="285" y="1430"/>
                          <a:pt x="568" y="1050"/>
                        </a:cubicBezTo>
                        <a:cubicBezTo>
                          <a:pt x="708" y="860"/>
                          <a:pt x="873" y="694"/>
                          <a:pt x="1056" y="558"/>
                        </a:cubicBezTo>
                        <a:cubicBezTo>
                          <a:pt x="1239" y="426"/>
                          <a:pt x="1437" y="314"/>
                          <a:pt x="1642" y="245"/>
                        </a:cubicBezTo>
                        <a:cubicBezTo>
                          <a:pt x="1902" y="144"/>
                          <a:pt x="2173" y="102"/>
                          <a:pt x="2434" y="102"/>
                        </a:cubicBezTo>
                        <a:close/>
                        <a:moveTo>
                          <a:pt x="2406" y="1"/>
                        </a:moveTo>
                        <a:cubicBezTo>
                          <a:pt x="2143" y="1"/>
                          <a:pt x="1870" y="41"/>
                          <a:pt x="1602" y="141"/>
                        </a:cubicBezTo>
                        <a:cubicBezTo>
                          <a:pt x="1387" y="214"/>
                          <a:pt x="1182" y="328"/>
                          <a:pt x="988" y="469"/>
                        </a:cubicBezTo>
                        <a:cubicBezTo>
                          <a:pt x="797" y="608"/>
                          <a:pt x="622" y="780"/>
                          <a:pt x="474" y="981"/>
                        </a:cubicBezTo>
                        <a:cubicBezTo>
                          <a:pt x="177" y="1377"/>
                          <a:pt x="8" y="1890"/>
                          <a:pt x="1" y="2414"/>
                        </a:cubicBezTo>
                        <a:cubicBezTo>
                          <a:pt x="8" y="2941"/>
                          <a:pt x="177" y="3451"/>
                          <a:pt x="474" y="3850"/>
                        </a:cubicBezTo>
                        <a:cubicBezTo>
                          <a:pt x="622" y="4050"/>
                          <a:pt x="794" y="4223"/>
                          <a:pt x="988" y="4362"/>
                        </a:cubicBezTo>
                        <a:cubicBezTo>
                          <a:pt x="1182" y="4503"/>
                          <a:pt x="1387" y="4617"/>
                          <a:pt x="1602" y="4690"/>
                        </a:cubicBezTo>
                        <a:cubicBezTo>
                          <a:pt x="1870" y="4790"/>
                          <a:pt x="2143" y="4830"/>
                          <a:pt x="2406" y="4830"/>
                        </a:cubicBezTo>
                        <a:cubicBezTo>
                          <a:pt x="2566" y="4830"/>
                          <a:pt x="2723" y="4815"/>
                          <a:pt x="2873" y="4790"/>
                        </a:cubicBezTo>
                        <a:cubicBezTo>
                          <a:pt x="3271" y="4715"/>
                          <a:pt x="3615" y="4539"/>
                          <a:pt x="3885" y="4330"/>
                        </a:cubicBezTo>
                        <a:cubicBezTo>
                          <a:pt x="4430" y="3907"/>
                          <a:pt x="4663" y="3365"/>
                          <a:pt x="4743" y="2999"/>
                        </a:cubicBezTo>
                        <a:cubicBezTo>
                          <a:pt x="4825" y="2626"/>
                          <a:pt x="4796" y="2414"/>
                          <a:pt x="4796" y="2414"/>
                        </a:cubicBezTo>
                        <a:cubicBezTo>
                          <a:pt x="4796" y="2414"/>
                          <a:pt x="4825" y="2205"/>
                          <a:pt x="4743" y="1832"/>
                        </a:cubicBezTo>
                        <a:cubicBezTo>
                          <a:pt x="4663" y="1466"/>
                          <a:pt x="4430" y="924"/>
                          <a:pt x="3885" y="500"/>
                        </a:cubicBezTo>
                        <a:cubicBezTo>
                          <a:pt x="3615" y="292"/>
                          <a:pt x="3271" y="116"/>
                          <a:pt x="2873" y="41"/>
                        </a:cubicBezTo>
                        <a:cubicBezTo>
                          <a:pt x="2723" y="16"/>
                          <a:pt x="2566" y="1"/>
                          <a:pt x="2406" y="1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6" name="Google Shape;908;p34">
                    <a:extLst>
                      <a:ext uri="{FF2B5EF4-FFF2-40B4-BE49-F238E27FC236}">
                        <a16:creationId xmlns:a16="http://schemas.microsoft.com/office/drawing/2014/main" id="{D87FFC97-85F1-4F6D-9365-17CA6CE55710}"/>
                      </a:ext>
                    </a:extLst>
                  </p:cNvPr>
                  <p:cNvSpPr/>
                  <p:nvPr/>
                </p:nvSpPr>
                <p:spPr>
                  <a:xfrm>
                    <a:off x="5692897" y="2167179"/>
                    <a:ext cx="96287" cy="91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2065" extrusionOk="0">
                        <a:moveTo>
                          <a:pt x="460" y="129"/>
                        </a:moveTo>
                        <a:cubicBezTo>
                          <a:pt x="650" y="129"/>
                          <a:pt x="776" y="288"/>
                          <a:pt x="776" y="553"/>
                        </a:cubicBezTo>
                        <a:cubicBezTo>
                          <a:pt x="776" y="815"/>
                          <a:pt x="650" y="973"/>
                          <a:pt x="460" y="973"/>
                        </a:cubicBezTo>
                        <a:cubicBezTo>
                          <a:pt x="269" y="973"/>
                          <a:pt x="148" y="815"/>
                          <a:pt x="148" y="553"/>
                        </a:cubicBezTo>
                        <a:cubicBezTo>
                          <a:pt x="148" y="291"/>
                          <a:pt x="269" y="129"/>
                          <a:pt x="460" y="129"/>
                        </a:cubicBezTo>
                        <a:close/>
                        <a:moveTo>
                          <a:pt x="460" y="0"/>
                        </a:moveTo>
                        <a:cubicBezTo>
                          <a:pt x="187" y="0"/>
                          <a:pt x="0" y="220"/>
                          <a:pt x="0" y="553"/>
                        </a:cubicBezTo>
                        <a:cubicBezTo>
                          <a:pt x="0" y="883"/>
                          <a:pt x="187" y="1106"/>
                          <a:pt x="460" y="1106"/>
                        </a:cubicBezTo>
                        <a:cubicBezTo>
                          <a:pt x="733" y="1106"/>
                          <a:pt x="920" y="887"/>
                          <a:pt x="920" y="553"/>
                        </a:cubicBezTo>
                        <a:cubicBezTo>
                          <a:pt x="920" y="215"/>
                          <a:pt x="733" y="0"/>
                          <a:pt x="460" y="0"/>
                        </a:cubicBezTo>
                        <a:close/>
                        <a:moveTo>
                          <a:pt x="1709" y="1092"/>
                        </a:moveTo>
                        <a:cubicBezTo>
                          <a:pt x="1903" y="1092"/>
                          <a:pt x="2025" y="1249"/>
                          <a:pt x="2025" y="1512"/>
                        </a:cubicBezTo>
                        <a:cubicBezTo>
                          <a:pt x="2025" y="1774"/>
                          <a:pt x="1903" y="1935"/>
                          <a:pt x="1709" y="1935"/>
                        </a:cubicBezTo>
                        <a:cubicBezTo>
                          <a:pt x="1518" y="1935"/>
                          <a:pt x="1393" y="1777"/>
                          <a:pt x="1393" y="1512"/>
                        </a:cubicBezTo>
                        <a:cubicBezTo>
                          <a:pt x="1393" y="1249"/>
                          <a:pt x="1518" y="1092"/>
                          <a:pt x="1709" y="1092"/>
                        </a:cubicBezTo>
                        <a:close/>
                        <a:moveTo>
                          <a:pt x="1695" y="15"/>
                        </a:moveTo>
                        <a:lnTo>
                          <a:pt x="302" y="2050"/>
                        </a:lnTo>
                        <a:lnTo>
                          <a:pt x="474" y="2050"/>
                        </a:lnTo>
                        <a:lnTo>
                          <a:pt x="1867" y="15"/>
                        </a:lnTo>
                        <a:close/>
                        <a:moveTo>
                          <a:pt x="1709" y="959"/>
                        </a:moveTo>
                        <a:cubicBezTo>
                          <a:pt x="1440" y="959"/>
                          <a:pt x="1250" y="1181"/>
                          <a:pt x="1250" y="1512"/>
                        </a:cubicBezTo>
                        <a:cubicBezTo>
                          <a:pt x="1250" y="1845"/>
                          <a:pt x="1440" y="2064"/>
                          <a:pt x="1709" y="2064"/>
                        </a:cubicBezTo>
                        <a:cubicBezTo>
                          <a:pt x="1982" y="2064"/>
                          <a:pt x="2169" y="1845"/>
                          <a:pt x="2169" y="1512"/>
                        </a:cubicBezTo>
                        <a:cubicBezTo>
                          <a:pt x="2169" y="1181"/>
                          <a:pt x="1982" y="959"/>
                          <a:pt x="1709" y="959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33" name="Google Shape;909;p34">
                  <a:extLst>
                    <a:ext uri="{FF2B5EF4-FFF2-40B4-BE49-F238E27FC236}">
                      <a16:creationId xmlns:a16="http://schemas.microsoft.com/office/drawing/2014/main" id="{46C435E3-844A-4174-9C44-3BDE44AEFEAA}"/>
                    </a:ext>
                  </a:extLst>
                </p:cNvPr>
                <p:cNvGrpSpPr/>
                <p:nvPr/>
              </p:nvGrpSpPr>
              <p:grpSpPr>
                <a:xfrm>
                  <a:off x="5652722" y="3247130"/>
                  <a:ext cx="850898" cy="113512"/>
                  <a:chOff x="5652722" y="3247130"/>
                  <a:chExt cx="850898" cy="113512"/>
                </a:xfrm>
              </p:grpSpPr>
              <p:sp>
                <p:nvSpPr>
                  <p:cNvPr id="168" name="Google Shape;910;p34">
                    <a:extLst>
                      <a:ext uri="{FF2B5EF4-FFF2-40B4-BE49-F238E27FC236}">
                        <a16:creationId xmlns:a16="http://schemas.microsoft.com/office/drawing/2014/main" id="{7C826AAA-09BE-4598-A6B7-8E488E56DC18}"/>
                      </a:ext>
                    </a:extLst>
                  </p:cNvPr>
                  <p:cNvSpPr/>
                  <p:nvPr/>
                </p:nvSpPr>
                <p:spPr>
                  <a:xfrm>
                    <a:off x="6426023" y="3250814"/>
                    <a:ext cx="36979" cy="46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3" h="1042" extrusionOk="0">
                        <a:moveTo>
                          <a:pt x="395" y="176"/>
                        </a:moveTo>
                        <a:cubicBezTo>
                          <a:pt x="506" y="176"/>
                          <a:pt x="570" y="237"/>
                          <a:pt x="570" y="323"/>
                        </a:cubicBezTo>
                        <a:cubicBezTo>
                          <a:pt x="570" y="413"/>
                          <a:pt x="502" y="474"/>
                          <a:pt x="398" y="474"/>
                        </a:cubicBezTo>
                        <a:cubicBezTo>
                          <a:pt x="294" y="474"/>
                          <a:pt x="229" y="416"/>
                          <a:pt x="229" y="323"/>
                        </a:cubicBezTo>
                        <a:cubicBezTo>
                          <a:pt x="229" y="234"/>
                          <a:pt x="298" y="176"/>
                          <a:pt x="395" y="176"/>
                        </a:cubicBezTo>
                        <a:close/>
                        <a:moveTo>
                          <a:pt x="380" y="0"/>
                        </a:moveTo>
                        <a:cubicBezTo>
                          <a:pt x="169" y="0"/>
                          <a:pt x="0" y="130"/>
                          <a:pt x="0" y="338"/>
                        </a:cubicBezTo>
                        <a:cubicBezTo>
                          <a:pt x="0" y="524"/>
                          <a:pt x="154" y="650"/>
                          <a:pt x="348" y="650"/>
                        </a:cubicBezTo>
                        <a:cubicBezTo>
                          <a:pt x="452" y="650"/>
                          <a:pt x="538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2" y="754"/>
                          <a:pt x="481" y="851"/>
                          <a:pt x="315" y="851"/>
                        </a:cubicBezTo>
                        <a:cubicBezTo>
                          <a:pt x="244" y="851"/>
                          <a:pt x="179" y="840"/>
                          <a:pt x="126" y="801"/>
                        </a:cubicBezTo>
                        <a:lnTo>
                          <a:pt x="40" y="973"/>
                        </a:lnTo>
                        <a:cubicBezTo>
                          <a:pt x="111" y="1016"/>
                          <a:pt x="212" y="1041"/>
                          <a:pt x="320" y="1041"/>
                        </a:cubicBezTo>
                        <a:cubicBezTo>
                          <a:pt x="625" y="1041"/>
                          <a:pt x="832" y="847"/>
                          <a:pt x="832" y="499"/>
                        </a:cubicBezTo>
                        <a:cubicBezTo>
                          <a:pt x="832" y="176"/>
                          <a:pt x="660" y="0"/>
                          <a:pt x="38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69" name="Google Shape;911;p34">
                    <a:extLst>
                      <a:ext uri="{FF2B5EF4-FFF2-40B4-BE49-F238E27FC236}">
                        <a16:creationId xmlns:a16="http://schemas.microsoft.com/office/drawing/2014/main" id="{424670C2-7D03-4B6A-B90A-2D5C0F4577CA}"/>
                      </a:ext>
                    </a:extLst>
                  </p:cNvPr>
                  <p:cNvSpPr/>
                  <p:nvPr/>
                </p:nvSpPr>
                <p:spPr>
                  <a:xfrm>
                    <a:off x="6205308" y="3248905"/>
                    <a:ext cx="87498" cy="111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1" h="2517" extrusionOk="0">
                        <a:moveTo>
                          <a:pt x="309" y="0"/>
                        </a:moveTo>
                        <a:lnTo>
                          <a:pt x="183" y="1393"/>
                        </a:lnTo>
                        <a:lnTo>
                          <a:pt x="816" y="1393"/>
                        </a:lnTo>
                        <a:cubicBezTo>
                          <a:pt x="1264" y="1393"/>
                          <a:pt x="1389" y="1522"/>
                          <a:pt x="1389" y="1716"/>
                        </a:cubicBezTo>
                        <a:cubicBezTo>
                          <a:pt x="1389" y="1917"/>
                          <a:pt x="1214" y="2035"/>
                          <a:pt x="927" y="2035"/>
                        </a:cubicBezTo>
                        <a:cubicBezTo>
                          <a:pt x="672" y="2035"/>
                          <a:pt x="413" y="1957"/>
                          <a:pt x="226" y="1813"/>
                        </a:cubicBezTo>
                        <a:lnTo>
                          <a:pt x="1" y="2250"/>
                        </a:lnTo>
                        <a:cubicBezTo>
                          <a:pt x="241" y="2423"/>
                          <a:pt x="600" y="2517"/>
                          <a:pt x="941" y="2517"/>
                        </a:cubicBezTo>
                        <a:cubicBezTo>
                          <a:pt x="1648" y="2517"/>
                          <a:pt x="1971" y="2136"/>
                          <a:pt x="1971" y="1698"/>
                        </a:cubicBezTo>
                        <a:cubicBezTo>
                          <a:pt x="1971" y="1260"/>
                          <a:pt x="1681" y="930"/>
                          <a:pt x="948" y="930"/>
                        </a:cubicBezTo>
                        <a:lnTo>
                          <a:pt x="748" y="930"/>
                        </a:lnTo>
                        <a:lnTo>
                          <a:pt x="786" y="459"/>
                        </a:lnTo>
                        <a:lnTo>
                          <a:pt x="1820" y="459"/>
                        </a:lnTo>
                        <a:lnTo>
                          <a:pt x="182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0" name="Google Shape;912;p34">
                    <a:extLst>
                      <a:ext uri="{FF2B5EF4-FFF2-40B4-BE49-F238E27FC236}">
                        <a16:creationId xmlns:a16="http://schemas.microsoft.com/office/drawing/2014/main" id="{365BEA85-AF06-449E-8170-3DEF872A4C87}"/>
                      </a:ext>
                    </a:extLst>
                  </p:cNvPr>
                  <p:cNvSpPr/>
                  <p:nvPr/>
                </p:nvSpPr>
                <p:spPr>
                  <a:xfrm>
                    <a:off x="6303147" y="3247130"/>
                    <a:ext cx="94068" cy="113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9" h="2557" extrusionOk="0">
                        <a:moveTo>
                          <a:pt x="1059" y="481"/>
                        </a:moveTo>
                        <a:cubicBezTo>
                          <a:pt x="1347" y="481"/>
                          <a:pt x="1544" y="715"/>
                          <a:pt x="1544" y="1278"/>
                        </a:cubicBezTo>
                        <a:cubicBezTo>
                          <a:pt x="1544" y="1838"/>
                          <a:pt x="1347" y="2072"/>
                          <a:pt x="1059" y="2072"/>
                        </a:cubicBezTo>
                        <a:cubicBezTo>
                          <a:pt x="776" y="2072"/>
                          <a:pt x="578" y="1838"/>
                          <a:pt x="578" y="1278"/>
                        </a:cubicBezTo>
                        <a:cubicBezTo>
                          <a:pt x="578" y="715"/>
                          <a:pt x="776" y="481"/>
                          <a:pt x="1059" y="481"/>
                        </a:cubicBezTo>
                        <a:close/>
                        <a:moveTo>
                          <a:pt x="1059" y="1"/>
                        </a:moveTo>
                        <a:cubicBezTo>
                          <a:pt x="453" y="1"/>
                          <a:pt x="0" y="460"/>
                          <a:pt x="0" y="1278"/>
                        </a:cubicBezTo>
                        <a:cubicBezTo>
                          <a:pt x="0" y="2093"/>
                          <a:pt x="453" y="2557"/>
                          <a:pt x="1059" y="2557"/>
                        </a:cubicBezTo>
                        <a:cubicBezTo>
                          <a:pt x="1670" y="2557"/>
                          <a:pt x="2119" y="2093"/>
                          <a:pt x="2119" y="1278"/>
                        </a:cubicBezTo>
                        <a:cubicBezTo>
                          <a:pt x="2119" y="460"/>
                          <a:pt x="1670" y="1"/>
                          <a:pt x="1059" y="1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1" name="Google Shape;913;p34">
                    <a:extLst>
                      <a:ext uri="{FF2B5EF4-FFF2-40B4-BE49-F238E27FC236}">
                        <a16:creationId xmlns:a16="http://schemas.microsoft.com/office/drawing/2014/main" id="{AC6D3964-EDEB-450E-AE8D-AB45819391E6}"/>
                      </a:ext>
                    </a:extLst>
                  </p:cNvPr>
                  <p:cNvSpPr/>
                  <p:nvPr/>
                </p:nvSpPr>
                <p:spPr>
                  <a:xfrm>
                    <a:off x="6466597" y="3250814"/>
                    <a:ext cx="37023" cy="46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" h="1042" extrusionOk="0">
                        <a:moveTo>
                          <a:pt x="396" y="176"/>
                        </a:moveTo>
                        <a:cubicBezTo>
                          <a:pt x="507" y="176"/>
                          <a:pt x="572" y="237"/>
                          <a:pt x="572" y="323"/>
                        </a:cubicBezTo>
                        <a:cubicBezTo>
                          <a:pt x="572" y="413"/>
                          <a:pt x="504" y="474"/>
                          <a:pt x="400" y="474"/>
                        </a:cubicBezTo>
                        <a:cubicBezTo>
                          <a:pt x="296" y="474"/>
                          <a:pt x="231" y="416"/>
                          <a:pt x="231" y="323"/>
                        </a:cubicBezTo>
                        <a:cubicBezTo>
                          <a:pt x="231" y="234"/>
                          <a:pt x="299" y="176"/>
                          <a:pt x="396" y="176"/>
                        </a:cubicBezTo>
                        <a:close/>
                        <a:moveTo>
                          <a:pt x="382" y="0"/>
                        </a:moveTo>
                        <a:cubicBezTo>
                          <a:pt x="170" y="0"/>
                          <a:pt x="1" y="130"/>
                          <a:pt x="1" y="338"/>
                        </a:cubicBezTo>
                        <a:cubicBezTo>
                          <a:pt x="1" y="524"/>
                          <a:pt x="155" y="650"/>
                          <a:pt x="349" y="650"/>
                        </a:cubicBezTo>
                        <a:cubicBezTo>
                          <a:pt x="453" y="650"/>
                          <a:pt x="539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4" y="754"/>
                          <a:pt x="482" y="851"/>
                          <a:pt x="317" y="851"/>
                        </a:cubicBezTo>
                        <a:cubicBezTo>
                          <a:pt x="246" y="851"/>
                          <a:pt x="181" y="840"/>
                          <a:pt x="127" y="801"/>
                        </a:cubicBezTo>
                        <a:lnTo>
                          <a:pt x="41" y="973"/>
                        </a:lnTo>
                        <a:cubicBezTo>
                          <a:pt x="112" y="1016"/>
                          <a:pt x="213" y="1041"/>
                          <a:pt x="320" y="1041"/>
                        </a:cubicBezTo>
                        <a:cubicBezTo>
                          <a:pt x="625" y="1041"/>
                          <a:pt x="834" y="847"/>
                          <a:pt x="834" y="499"/>
                        </a:cubicBezTo>
                        <a:cubicBezTo>
                          <a:pt x="834" y="176"/>
                          <a:pt x="662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2" name="Google Shape;914;p34">
                    <a:extLst>
                      <a:ext uri="{FF2B5EF4-FFF2-40B4-BE49-F238E27FC236}">
                        <a16:creationId xmlns:a16="http://schemas.microsoft.com/office/drawing/2014/main" id="{A79681D8-FEF3-4131-9C2C-7CAE1033FFD0}"/>
                      </a:ext>
                    </a:extLst>
                  </p:cNvPr>
                  <p:cNvSpPr/>
                  <p:nvPr/>
                </p:nvSpPr>
                <p:spPr>
                  <a:xfrm>
                    <a:off x="6424691" y="3312296"/>
                    <a:ext cx="78442" cy="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7" h="224" extrusionOk="0">
                        <a:moveTo>
                          <a:pt x="1" y="1"/>
                        </a:moveTo>
                        <a:lnTo>
                          <a:pt x="1" y="224"/>
                        </a:lnTo>
                        <a:lnTo>
                          <a:pt x="1767" y="224"/>
                        </a:lnTo>
                        <a:lnTo>
                          <a:pt x="1767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3" name="Google Shape;915;p34">
                    <a:extLst>
                      <a:ext uri="{FF2B5EF4-FFF2-40B4-BE49-F238E27FC236}">
                        <a16:creationId xmlns:a16="http://schemas.microsoft.com/office/drawing/2014/main" id="{7F163ED3-C229-4276-85E7-D362E793110F}"/>
                      </a:ext>
                    </a:extLst>
                  </p:cNvPr>
                  <p:cNvSpPr/>
                  <p:nvPr/>
                </p:nvSpPr>
                <p:spPr>
                  <a:xfrm>
                    <a:off x="5652722" y="3281089"/>
                    <a:ext cx="404771" cy="12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8" h="285" extrusionOk="0">
                        <a:moveTo>
                          <a:pt x="1" y="1"/>
                        </a:moveTo>
                        <a:lnTo>
                          <a:pt x="1" y="284"/>
                        </a:lnTo>
                        <a:lnTo>
                          <a:pt x="9118" y="284"/>
                        </a:lnTo>
                        <a:lnTo>
                          <a:pt x="9118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4" name="Google Shape;916;p34">
                    <a:extLst>
                      <a:ext uri="{FF2B5EF4-FFF2-40B4-BE49-F238E27FC236}">
                        <a16:creationId xmlns:a16="http://schemas.microsoft.com/office/drawing/2014/main" id="{DBD38BC2-2FDF-49D6-AFB2-642844D4A4FC}"/>
                      </a:ext>
                    </a:extLst>
                  </p:cNvPr>
                  <p:cNvSpPr/>
                  <p:nvPr/>
                </p:nvSpPr>
                <p:spPr>
                  <a:xfrm>
                    <a:off x="5652722" y="3321263"/>
                    <a:ext cx="245757" cy="1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284" extrusionOk="0">
                        <a:moveTo>
                          <a:pt x="1" y="0"/>
                        </a:moveTo>
                        <a:lnTo>
                          <a:pt x="1" y="284"/>
                        </a:lnTo>
                        <a:lnTo>
                          <a:pt x="5536" y="284"/>
                        </a:lnTo>
                        <a:lnTo>
                          <a:pt x="5536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34" name="Google Shape;917;p34">
                  <a:extLst>
                    <a:ext uri="{FF2B5EF4-FFF2-40B4-BE49-F238E27FC236}">
                      <a16:creationId xmlns:a16="http://schemas.microsoft.com/office/drawing/2014/main" id="{B2B5A77F-7994-473B-8C5D-78E48B65ABD4}"/>
                    </a:ext>
                  </a:extLst>
                </p:cNvPr>
                <p:cNvGrpSpPr/>
                <p:nvPr/>
              </p:nvGrpSpPr>
              <p:grpSpPr>
                <a:xfrm>
                  <a:off x="5699289" y="3583483"/>
                  <a:ext cx="840394" cy="256145"/>
                  <a:chOff x="5699289" y="3583483"/>
                  <a:chExt cx="840394" cy="256145"/>
                </a:xfrm>
              </p:grpSpPr>
              <p:sp>
                <p:nvSpPr>
                  <p:cNvPr id="163" name="Google Shape;918;p34">
                    <a:extLst>
                      <a:ext uri="{FF2B5EF4-FFF2-40B4-BE49-F238E27FC236}">
                        <a16:creationId xmlns:a16="http://schemas.microsoft.com/office/drawing/2014/main" id="{29270888-4987-4DF4-8DD5-5A5D0ABC7292}"/>
                      </a:ext>
                    </a:extLst>
                  </p:cNvPr>
                  <p:cNvSpPr/>
                  <p:nvPr/>
                </p:nvSpPr>
                <p:spPr>
                  <a:xfrm>
                    <a:off x="5699289" y="3583483"/>
                    <a:ext cx="840394" cy="2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1" h="5770" extrusionOk="0">
                        <a:moveTo>
                          <a:pt x="362" y="1"/>
                        </a:moveTo>
                        <a:cubicBezTo>
                          <a:pt x="176" y="1"/>
                          <a:pt x="22" y="205"/>
                          <a:pt x="22" y="457"/>
                        </a:cubicBezTo>
                        <a:lnTo>
                          <a:pt x="0" y="5223"/>
                        </a:lnTo>
                        <a:cubicBezTo>
                          <a:pt x="0" y="5478"/>
                          <a:pt x="151" y="5683"/>
                          <a:pt x="341" y="5683"/>
                        </a:cubicBezTo>
                        <a:lnTo>
                          <a:pt x="18564" y="5769"/>
                        </a:lnTo>
                        <a:cubicBezTo>
                          <a:pt x="18754" y="5769"/>
                          <a:pt x="18909" y="5564"/>
                          <a:pt x="18909" y="5313"/>
                        </a:cubicBezTo>
                        <a:lnTo>
                          <a:pt x="18930" y="543"/>
                        </a:lnTo>
                        <a:cubicBezTo>
                          <a:pt x="18930" y="291"/>
                          <a:pt x="18780" y="87"/>
                          <a:pt x="18589" y="87"/>
                        </a:cubicBezTo>
                        <a:lnTo>
                          <a:pt x="362" y="1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164" name="Google Shape;919;p34">
                    <a:extLst>
                      <a:ext uri="{FF2B5EF4-FFF2-40B4-BE49-F238E27FC236}">
                        <a16:creationId xmlns:a16="http://schemas.microsoft.com/office/drawing/2014/main" id="{07377022-B34B-4251-B0B7-A1BE502228F9}"/>
                      </a:ext>
                    </a:extLst>
                  </p:cNvPr>
                  <p:cNvGrpSpPr/>
                  <p:nvPr/>
                </p:nvGrpSpPr>
                <p:grpSpPr>
                  <a:xfrm>
                    <a:off x="6035156" y="3674307"/>
                    <a:ext cx="178500" cy="64414"/>
                    <a:chOff x="6035156" y="3674307"/>
                    <a:chExt cx="178500" cy="64414"/>
                  </a:xfrm>
                </p:grpSpPr>
                <p:sp>
                  <p:nvSpPr>
                    <p:cNvPr id="165" name="Google Shape;920;p34">
                      <a:extLst>
                        <a:ext uri="{FF2B5EF4-FFF2-40B4-BE49-F238E27FC236}">
                          <a16:creationId xmlns:a16="http://schemas.microsoft.com/office/drawing/2014/main" id="{7B18F3F0-FA56-4A2C-B265-E5A78A78E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5156" y="3674307"/>
                      <a:ext cx="50874" cy="634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6" h="1430" extrusionOk="0">
                          <a:moveTo>
                            <a:pt x="585" y="127"/>
                          </a:moveTo>
                          <a:cubicBezTo>
                            <a:pt x="804" y="130"/>
                            <a:pt x="930" y="216"/>
                            <a:pt x="930" y="388"/>
                          </a:cubicBezTo>
                          <a:cubicBezTo>
                            <a:pt x="930" y="561"/>
                            <a:pt x="804" y="647"/>
                            <a:pt x="585" y="647"/>
                          </a:cubicBezTo>
                          <a:lnTo>
                            <a:pt x="148" y="643"/>
                          </a:lnTo>
                          <a:lnTo>
                            <a:pt x="151" y="127"/>
                          </a:lnTo>
                          <a:close/>
                          <a:moveTo>
                            <a:pt x="632" y="769"/>
                          </a:moveTo>
                          <a:cubicBezTo>
                            <a:pt x="869" y="773"/>
                            <a:pt x="1001" y="855"/>
                            <a:pt x="1001" y="1038"/>
                          </a:cubicBezTo>
                          <a:cubicBezTo>
                            <a:pt x="998" y="1228"/>
                            <a:pt x="869" y="1308"/>
                            <a:pt x="628" y="1308"/>
                          </a:cubicBezTo>
                          <a:lnTo>
                            <a:pt x="148" y="1303"/>
                          </a:lnTo>
                          <a:lnTo>
                            <a:pt x="148" y="769"/>
                          </a:lnTo>
                          <a:close/>
                          <a:moveTo>
                            <a:pt x="7" y="1"/>
                          </a:moveTo>
                          <a:lnTo>
                            <a:pt x="0" y="1429"/>
                          </a:lnTo>
                          <a:lnTo>
                            <a:pt x="628" y="1429"/>
                          </a:lnTo>
                          <a:cubicBezTo>
                            <a:pt x="632" y="1429"/>
                            <a:pt x="637" y="1429"/>
                            <a:pt x="641" y="1429"/>
                          </a:cubicBezTo>
                          <a:cubicBezTo>
                            <a:pt x="974" y="1429"/>
                            <a:pt x="1142" y="1290"/>
                            <a:pt x="1145" y="1053"/>
                          </a:cubicBezTo>
                          <a:cubicBezTo>
                            <a:pt x="1145" y="859"/>
                            <a:pt x="1041" y="736"/>
                            <a:pt x="865" y="697"/>
                          </a:cubicBezTo>
                          <a:cubicBezTo>
                            <a:pt x="991" y="643"/>
                            <a:pt x="1074" y="536"/>
                            <a:pt x="1074" y="374"/>
                          </a:cubicBezTo>
                          <a:cubicBezTo>
                            <a:pt x="1077" y="140"/>
                            <a:pt x="901" y="4"/>
                            <a:pt x="596" y="4"/>
                          </a:cubicBezTo>
                          <a:lnTo>
                            <a:pt x="7" y="1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166" name="Google Shape;921;p34">
                      <a:extLst>
                        <a:ext uri="{FF2B5EF4-FFF2-40B4-BE49-F238E27FC236}">
                          <a16:creationId xmlns:a16="http://schemas.microsoft.com/office/drawing/2014/main" id="{A92A4BFC-911C-495E-B5B9-DB2E3F3C7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0012" y="3674618"/>
                      <a:ext cx="50075" cy="641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1444" extrusionOk="0">
                          <a:moveTo>
                            <a:pt x="7" y="1"/>
                          </a:moveTo>
                          <a:lnTo>
                            <a:pt x="4" y="819"/>
                          </a:lnTo>
                          <a:cubicBezTo>
                            <a:pt x="0" y="1228"/>
                            <a:pt x="212" y="1440"/>
                            <a:pt x="564" y="1444"/>
                          </a:cubicBezTo>
                          <a:cubicBezTo>
                            <a:pt x="912" y="1444"/>
                            <a:pt x="1124" y="1232"/>
                            <a:pt x="1124" y="822"/>
                          </a:cubicBezTo>
                          <a:lnTo>
                            <a:pt x="1127" y="4"/>
                          </a:lnTo>
                          <a:lnTo>
                            <a:pt x="988" y="4"/>
                          </a:lnTo>
                          <a:lnTo>
                            <a:pt x="983" y="816"/>
                          </a:lnTo>
                          <a:cubicBezTo>
                            <a:pt x="983" y="1153"/>
                            <a:pt x="829" y="1307"/>
                            <a:pt x="564" y="1307"/>
                          </a:cubicBezTo>
                          <a:cubicBezTo>
                            <a:pt x="298" y="1307"/>
                            <a:pt x="148" y="1150"/>
                            <a:pt x="148" y="812"/>
                          </a:cubicBezTo>
                          <a:lnTo>
                            <a:pt x="151" y="1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167" name="Google Shape;922;p34">
                      <a:extLst>
                        <a:ext uri="{FF2B5EF4-FFF2-40B4-BE49-F238E27FC236}">
                          <a16:creationId xmlns:a16="http://schemas.microsoft.com/office/drawing/2014/main" id="{800C4206-0B99-4D59-B49B-D1C9E3687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786" y="3674973"/>
                      <a:ext cx="54869" cy="634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6" h="1429" extrusionOk="0">
                          <a:moveTo>
                            <a:pt x="0" y="0"/>
                          </a:moveTo>
                          <a:lnTo>
                            <a:pt x="542" y="933"/>
                          </a:lnTo>
                          <a:lnTo>
                            <a:pt x="539" y="1429"/>
                          </a:lnTo>
                          <a:lnTo>
                            <a:pt x="683" y="1429"/>
                          </a:lnTo>
                          <a:lnTo>
                            <a:pt x="686" y="937"/>
                          </a:lnTo>
                          <a:lnTo>
                            <a:pt x="1236" y="4"/>
                          </a:lnTo>
                          <a:lnTo>
                            <a:pt x="1092" y="4"/>
                          </a:lnTo>
                          <a:lnTo>
                            <a:pt x="618" y="804"/>
                          </a:lnTo>
                          <a:lnTo>
                            <a:pt x="155" y="0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5" name="Google Shape;923;p34">
                  <a:extLst>
                    <a:ext uri="{FF2B5EF4-FFF2-40B4-BE49-F238E27FC236}">
                      <a16:creationId xmlns:a16="http://schemas.microsoft.com/office/drawing/2014/main" id="{5D7A14FE-1D04-44FA-B6B6-58728CB0BF28}"/>
                    </a:ext>
                  </a:extLst>
                </p:cNvPr>
                <p:cNvGrpSpPr/>
                <p:nvPr/>
              </p:nvGrpSpPr>
              <p:grpSpPr>
                <a:xfrm>
                  <a:off x="5634877" y="1934391"/>
                  <a:ext cx="964054" cy="21220"/>
                  <a:chOff x="5634877" y="1934391"/>
                  <a:chExt cx="964054" cy="21220"/>
                </a:xfrm>
              </p:grpSpPr>
              <p:sp>
                <p:nvSpPr>
                  <p:cNvPr id="160" name="Google Shape;924;p34">
                    <a:extLst>
                      <a:ext uri="{FF2B5EF4-FFF2-40B4-BE49-F238E27FC236}">
                        <a16:creationId xmlns:a16="http://schemas.microsoft.com/office/drawing/2014/main" id="{F0D497E4-5AAC-4CE8-9C05-FE236BF69599}"/>
                      </a:ext>
                    </a:extLst>
                  </p:cNvPr>
                  <p:cNvSpPr/>
                  <p:nvPr/>
                </p:nvSpPr>
                <p:spPr>
                  <a:xfrm>
                    <a:off x="5634877" y="1934391"/>
                    <a:ext cx="139348" cy="2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9" h="478" extrusionOk="0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61" name="Google Shape;925;p34">
                    <a:extLst>
                      <a:ext uri="{FF2B5EF4-FFF2-40B4-BE49-F238E27FC236}">
                        <a16:creationId xmlns:a16="http://schemas.microsoft.com/office/drawing/2014/main" id="{4EFF075A-E885-4542-9801-EE98E8926E83}"/>
                      </a:ext>
                    </a:extLst>
                  </p:cNvPr>
                  <p:cNvSpPr/>
                  <p:nvPr/>
                </p:nvSpPr>
                <p:spPr>
                  <a:xfrm>
                    <a:off x="6071157" y="1934391"/>
                    <a:ext cx="139437" cy="2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1" h="478" extrusionOk="0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41" y="478"/>
                        </a:lnTo>
                        <a:lnTo>
                          <a:pt x="3141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62" name="Google Shape;926;p34">
                    <a:extLst>
                      <a:ext uri="{FF2B5EF4-FFF2-40B4-BE49-F238E27FC236}">
                        <a16:creationId xmlns:a16="http://schemas.microsoft.com/office/drawing/2014/main" id="{155E8AC7-6AEE-443D-92CE-FFFB1CFE4596}"/>
                      </a:ext>
                    </a:extLst>
                  </p:cNvPr>
                  <p:cNvSpPr/>
                  <p:nvPr/>
                </p:nvSpPr>
                <p:spPr>
                  <a:xfrm>
                    <a:off x="6459628" y="1934391"/>
                    <a:ext cx="139304" cy="2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8" h="478" extrusionOk="0">
                        <a:moveTo>
                          <a:pt x="0" y="1"/>
                        </a:moveTo>
                        <a:lnTo>
                          <a:pt x="0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36" name="Google Shape;927;p34">
                  <a:extLst>
                    <a:ext uri="{FF2B5EF4-FFF2-40B4-BE49-F238E27FC236}">
                      <a16:creationId xmlns:a16="http://schemas.microsoft.com/office/drawing/2014/main" id="{80D76ABF-F94F-454B-BAA5-6181D7811506}"/>
                    </a:ext>
                  </a:extLst>
                </p:cNvPr>
                <p:cNvGrpSpPr/>
                <p:nvPr/>
              </p:nvGrpSpPr>
              <p:grpSpPr>
                <a:xfrm>
                  <a:off x="6429663" y="1666667"/>
                  <a:ext cx="222390" cy="183652"/>
                  <a:chOff x="6429663" y="1666667"/>
                  <a:chExt cx="222390" cy="183652"/>
                </a:xfrm>
              </p:grpSpPr>
              <p:sp>
                <p:nvSpPr>
                  <p:cNvPr id="153" name="Google Shape;928;p34">
                    <a:extLst>
                      <a:ext uri="{FF2B5EF4-FFF2-40B4-BE49-F238E27FC236}">
                        <a16:creationId xmlns:a16="http://schemas.microsoft.com/office/drawing/2014/main" id="{C1DCA2FB-5B48-4C70-B4C2-97BCE6BA2C7E}"/>
                      </a:ext>
                    </a:extLst>
                  </p:cNvPr>
                  <p:cNvSpPr/>
                  <p:nvPr/>
                </p:nvSpPr>
                <p:spPr>
                  <a:xfrm>
                    <a:off x="6429663" y="1697963"/>
                    <a:ext cx="192974" cy="152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7" h="3432" extrusionOk="0">
                        <a:moveTo>
                          <a:pt x="1" y="0"/>
                        </a:moveTo>
                        <a:lnTo>
                          <a:pt x="1" y="3431"/>
                        </a:lnTo>
                        <a:lnTo>
                          <a:pt x="4347" y="3431"/>
                        </a:lnTo>
                        <a:lnTo>
                          <a:pt x="4347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4" name="Google Shape;929;p34">
                    <a:extLst>
                      <a:ext uri="{FF2B5EF4-FFF2-40B4-BE49-F238E27FC236}">
                        <a16:creationId xmlns:a16="http://schemas.microsoft.com/office/drawing/2014/main" id="{C18E56F0-15B0-47F0-892C-71BB12083FE7}"/>
                      </a:ext>
                    </a:extLst>
                  </p:cNvPr>
                  <p:cNvSpPr/>
                  <p:nvPr/>
                </p:nvSpPr>
                <p:spPr>
                  <a:xfrm>
                    <a:off x="6429663" y="1666712"/>
                    <a:ext cx="221341" cy="31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6" h="705" extrusionOk="0">
                        <a:moveTo>
                          <a:pt x="919" y="0"/>
                        </a:moveTo>
                        <a:lnTo>
                          <a:pt x="1" y="704"/>
                        </a:lnTo>
                        <a:lnTo>
                          <a:pt x="4347" y="704"/>
                        </a:lnTo>
                        <a:lnTo>
                          <a:pt x="4986" y="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5" name="Google Shape;930;p34">
                    <a:extLst>
                      <a:ext uri="{FF2B5EF4-FFF2-40B4-BE49-F238E27FC236}">
                        <a16:creationId xmlns:a16="http://schemas.microsoft.com/office/drawing/2014/main" id="{86DEF405-5E9F-4CF5-B21C-82763C4F1CDE}"/>
                      </a:ext>
                    </a:extLst>
                  </p:cNvPr>
                  <p:cNvSpPr/>
                  <p:nvPr/>
                </p:nvSpPr>
                <p:spPr>
                  <a:xfrm>
                    <a:off x="6429663" y="1666667"/>
                    <a:ext cx="221652" cy="34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3" h="766" extrusionOk="0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6" name="Google Shape;931;p34">
                    <a:extLst>
                      <a:ext uri="{FF2B5EF4-FFF2-40B4-BE49-F238E27FC236}">
                        <a16:creationId xmlns:a16="http://schemas.microsoft.com/office/drawing/2014/main" id="{B5B71573-7735-4205-AF04-03B2F2040E7D}"/>
                      </a:ext>
                    </a:extLst>
                  </p:cNvPr>
                  <p:cNvSpPr/>
                  <p:nvPr/>
                </p:nvSpPr>
                <p:spPr>
                  <a:xfrm>
                    <a:off x="6623642" y="1666712"/>
                    <a:ext cx="28411" cy="183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4136" extrusionOk="0">
                        <a:moveTo>
                          <a:pt x="640" y="0"/>
                        </a:moveTo>
                        <a:lnTo>
                          <a:pt x="1" y="704"/>
                        </a:lnTo>
                        <a:lnTo>
                          <a:pt x="1" y="4135"/>
                        </a:lnTo>
                        <a:lnTo>
                          <a:pt x="640" y="3289"/>
                        </a:lnTo>
                        <a:lnTo>
                          <a:pt x="640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7" name="Google Shape;932;p34">
                    <a:extLst>
                      <a:ext uri="{FF2B5EF4-FFF2-40B4-BE49-F238E27FC236}">
                        <a16:creationId xmlns:a16="http://schemas.microsoft.com/office/drawing/2014/main" id="{1F8BC3A1-51E7-43A9-8AD9-27811056B419}"/>
                      </a:ext>
                    </a:extLst>
                  </p:cNvPr>
                  <p:cNvSpPr/>
                  <p:nvPr/>
                </p:nvSpPr>
                <p:spPr>
                  <a:xfrm>
                    <a:off x="6484309" y="1756071"/>
                    <a:ext cx="88297" cy="11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9" h="267" extrusionOk="0">
                        <a:moveTo>
                          <a:pt x="1" y="1"/>
                        </a:moveTo>
                        <a:lnTo>
                          <a:pt x="1" y="267"/>
                        </a:lnTo>
                        <a:lnTo>
                          <a:pt x="1989" y="267"/>
                        </a:lnTo>
                        <a:lnTo>
                          <a:pt x="1989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8" name="Google Shape;933;p34">
                    <a:extLst>
                      <a:ext uri="{FF2B5EF4-FFF2-40B4-BE49-F238E27FC236}">
                        <a16:creationId xmlns:a16="http://schemas.microsoft.com/office/drawing/2014/main" id="{8E724207-29A7-4F4E-AFDB-DC430A93EDF8}"/>
                      </a:ext>
                    </a:extLst>
                  </p:cNvPr>
                  <p:cNvSpPr/>
                  <p:nvPr/>
                </p:nvSpPr>
                <p:spPr>
                  <a:xfrm>
                    <a:off x="6501844" y="1777468"/>
                    <a:ext cx="54825" cy="11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" h="269" extrusionOk="0">
                        <a:moveTo>
                          <a:pt x="0" y="0"/>
                        </a:moveTo>
                        <a:lnTo>
                          <a:pt x="0" y="269"/>
                        </a:lnTo>
                        <a:lnTo>
                          <a:pt x="1235" y="269"/>
                        </a:lnTo>
                        <a:lnTo>
                          <a:pt x="123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9" name="Google Shape;934;p34">
                    <a:extLst>
                      <a:ext uri="{FF2B5EF4-FFF2-40B4-BE49-F238E27FC236}">
                        <a16:creationId xmlns:a16="http://schemas.microsoft.com/office/drawing/2014/main" id="{1434F767-8E85-4B59-881B-6D707584AA5F}"/>
                      </a:ext>
                    </a:extLst>
                  </p:cNvPr>
                  <p:cNvSpPr/>
                  <p:nvPr/>
                </p:nvSpPr>
                <p:spPr>
                  <a:xfrm>
                    <a:off x="6620277" y="1694145"/>
                    <a:ext cx="5283" cy="15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3518" extrusionOk="0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37" name="Google Shape;935;p34">
                  <a:extLst>
                    <a:ext uri="{FF2B5EF4-FFF2-40B4-BE49-F238E27FC236}">
                      <a16:creationId xmlns:a16="http://schemas.microsoft.com/office/drawing/2014/main" id="{FAE6FB94-DB3B-49D8-9A42-2795323607E3}"/>
                    </a:ext>
                  </a:extLst>
                </p:cNvPr>
                <p:cNvGrpSpPr/>
                <p:nvPr/>
              </p:nvGrpSpPr>
              <p:grpSpPr>
                <a:xfrm>
                  <a:off x="6024003" y="1558663"/>
                  <a:ext cx="266587" cy="292456"/>
                  <a:chOff x="6024003" y="1558663"/>
                  <a:chExt cx="266587" cy="292456"/>
                </a:xfrm>
              </p:grpSpPr>
              <p:sp>
                <p:nvSpPr>
                  <p:cNvPr id="146" name="Google Shape;936;p34">
                    <a:extLst>
                      <a:ext uri="{FF2B5EF4-FFF2-40B4-BE49-F238E27FC236}">
                        <a16:creationId xmlns:a16="http://schemas.microsoft.com/office/drawing/2014/main" id="{7AC5F32B-F3F0-41DA-AB26-6BC93FA2F3F8}"/>
                      </a:ext>
                    </a:extLst>
                  </p:cNvPr>
                  <p:cNvSpPr/>
                  <p:nvPr/>
                </p:nvSpPr>
                <p:spPr>
                  <a:xfrm>
                    <a:off x="6025079" y="1607449"/>
                    <a:ext cx="221385" cy="24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7" h="5489" extrusionOk="0">
                        <a:moveTo>
                          <a:pt x="48" y="0"/>
                        </a:moveTo>
                        <a:lnTo>
                          <a:pt x="1" y="5449"/>
                        </a:lnTo>
                        <a:lnTo>
                          <a:pt x="4940" y="5488"/>
                        </a:lnTo>
                        <a:lnTo>
                          <a:pt x="4987" y="4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7" name="Google Shape;937;p34">
                    <a:extLst>
                      <a:ext uri="{FF2B5EF4-FFF2-40B4-BE49-F238E27FC236}">
                        <a16:creationId xmlns:a16="http://schemas.microsoft.com/office/drawing/2014/main" id="{41851B26-C2F8-42C9-8EE7-21805561FD89}"/>
                      </a:ext>
                    </a:extLst>
                  </p:cNvPr>
                  <p:cNvSpPr/>
                  <p:nvPr/>
                </p:nvSpPr>
                <p:spPr>
                  <a:xfrm>
                    <a:off x="6026055" y="1558663"/>
                    <a:ext cx="264535" cy="497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9" h="1121" extrusionOk="0">
                        <a:moveTo>
                          <a:pt x="1458" y="1"/>
                        </a:moveTo>
                        <a:lnTo>
                          <a:pt x="0" y="1121"/>
                        </a:lnTo>
                        <a:lnTo>
                          <a:pt x="4943" y="1121"/>
                        </a:lnTo>
                        <a:lnTo>
                          <a:pt x="5959" y="1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8" name="Google Shape;938;p34">
                    <a:extLst>
                      <a:ext uri="{FF2B5EF4-FFF2-40B4-BE49-F238E27FC236}">
                        <a16:creationId xmlns:a16="http://schemas.microsoft.com/office/drawing/2014/main" id="{236A202A-74B2-4F07-9C04-859D50818699}"/>
                      </a:ext>
                    </a:extLst>
                  </p:cNvPr>
                  <p:cNvSpPr/>
                  <p:nvPr/>
                </p:nvSpPr>
                <p:spPr>
                  <a:xfrm>
                    <a:off x="6245483" y="1558663"/>
                    <a:ext cx="45103" cy="2916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6" h="6570" extrusionOk="0">
                        <a:moveTo>
                          <a:pt x="1016" y="1"/>
                        </a:moveTo>
                        <a:lnTo>
                          <a:pt x="0" y="1121"/>
                        </a:lnTo>
                        <a:lnTo>
                          <a:pt x="0" y="6569"/>
                        </a:lnTo>
                        <a:lnTo>
                          <a:pt x="1016" y="5227"/>
                        </a:lnTo>
                        <a:lnTo>
                          <a:pt x="1016" y="1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9" name="Google Shape;939;p34">
                    <a:extLst>
                      <a:ext uri="{FF2B5EF4-FFF2-40B4-BE49-F238E27FC236}">
                        <a16:creationId xmlns:a16="http://schemas.microsoft.com/office/drawing/2014/main" id="{29186AAC-238F-4FC7-88EA-B6A44B26B154}"/>
                      </a:ext>
                    </a:extLst>
                  </p:cNvPr>
                  <p:cNvSpPr/>
                  <p:nvPr/>
                </p:nvSpPr>
                <p:spPr>
                  <a:xfrm>
                    <a:off x="6073687" y="1706042"/>
                    <a:ext cx="110937" cy="16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364" extrusionOk="0">
                        <a:moveTo>
                          <a:pt x="1" y="1"/>
                        </a:moveTo>
                        <a:lnTo>
                          <a:pt x="1" y="364"/>
                        </a:lnTo>
                        <a:lnTo>
                          <a:pt x="2499" y="364"/>
                        </a:lnTo>
                        <a:lnTo>
                          <a:pt x="2499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0" name="Google Shape;940;p34">
                    <a:extLst>
                      <a:ext uri="{FF2B5EF4-FFF2-40B4-BE49-F238E27FC236}">
                        <a16:creationId xmlns:a16="http://schemas.microsoft.com/office/drawing/2014/main" id="{8B5C4AB0-9FE2-4CB6-B7E1-0C47EFCD957B}"/>
                      </a:ext>
                    </a:extLst>
                  </p:cNvPr>
                  <p:cNvSpPr/>
                  <p:nvPr/>
                </p:nvSpPr>
                <p:spPr>
                  <a:xfrm>
                    <a:off x="6095528" y="1735252"/>
                    <a:ext cx="69030" cy="16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362" extrusionOk="0">
                        <a:moveTo>
                          <a:pt x="1" y="0"/>
                        </a:moveTo>
                        <a:lnTo>
                          <a:pt x="1" y="362"/>
                        </a:lnTo>
                        <a:lnTo>
                          <a:pt x="1555" y="362"/>
                        </a:lnTo>
                        <a:lnTo>
                          <a:pt x="155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1" name="Google Shape;941;p34">
                    <a:extLst>
                      <a:ext uri="{FF2B5EF4-FFF2-40B4-BE49-F238E27FC236}">
                        <a16:creationId xmlns:a16="http://schemas.microsoft.com/office/drawing/2014/main" id="{6EC9246F-92F2-4403-A643-E28D1A13CAC1}"/>
                      </a:ext>
                    </a:extLst>
                  </p:cNvPr>
                  <p:cNvSpPr/>
                  <p:nvPr/>
                </p:nvSpPr>
                <p:spPr>
                  <a:xfrm>
                    <a:off x="6242775" y="1608381"/>
                    <a:ext cx="5283" cy="241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0" extrusionOk="0">
                        <a:moveTo>
                          <a:pt x="61" y="1"/>
                        </a:moveTo>
                        <a:cubicBezTo>
                          <a:pt x="28" y="1"/>
                          <a:pt x="0" y="1221"/>
                          <a:pt x="0" y="2725"/>
                        </a:cubicBezTo>
                        <a:cubicBezTo>
                          <a:pt x="0" y="4229"/>
                          <a:pt x="28" y="5449"/>
                          <a:pt x="61" y="5449"/>
                        </a:cubicBezTo>
                        <a:cubicBezTo>
                          <a:pt x="93" y="5449"/>
                          <a:pt x="119" y="4229"/>
                          <a:pt x="119" y="2725"/>
                        </a:cubicBezTo>
                        <a:cubicBezTo>
                          <a:pt x="119" y="1221"/>
                          <a:pt x="93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52" name="Google Shape;942;p34">
                    <a:extLst>
                      <a:ext uri="{FF2B5EF4-FFF2-40B4-BE49-F238E27FC236}">
                        <a16:creationId xmlns:a16="http://schemas.microsoft.com/office/drawing/2014/main" id="{FA057C46-79D1-419A-97D6-5D406CF64149}"/>
                      </a:ext>
                    </a:extLst>
                  </p:cNvPr>
                  <p:cNvSpPr/>
                  <p:nvPr/>
                </p:nvSpPr>
                <p:spPr>
                  <a:xfrm>
                    <a:off x="6024003" y="1570557"/>
                    <a:ext cx="254730" cy="3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3" h="766" extrusionOk="0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38" name="Google Shape;943;p34">
                  <a:extLst>
                    <a:ext uri="{FF2B5EF4-FFF2-40B4-BE49-F238E27FC236}">
                      <a16:creationId xmlns:a16="http://schemas.microsoft.com/office/drawing/2014/main" id="{245F6FA7-E889-4D2F-937A-5D28CEA1D7EC}"/>
                    </a:ext>
                  </a:extLst>
                </p:cNvPr>
                <p:cNvGrpSpPr/>
                <p:nvPr/>
              </p:nvGrpSpPr>
              <p:grpSpPr>
                <a:xfrm>
                  <a:off x="5548402" y="1639278"/>
                  <a:ext cx="350878" cy="211040"/>
                  <a:chOff x="5548402" y="1639278"/>
                  <a:chExt cx="350878" cy="211040"/>
                </a:xfrm>
              </p:grpSpPr>
              <p:sp>
                <p:nvSpPr>
                  <p:cNvPr id="139" name="Google Shape;944;p34">
                    <a:extLst>
                      <a:ext uri="{FF2B5EF4-FFF2-40B4-BE49-F238E27FC236}">
                        <a16:creationId xmlns:a16="http://schemas.microsoft.com/office/drawing/2014/main" id="{E144B388-C164-46F3-BDDD-136F7D0EE647}"/>
                      </a:ext>
                    </a:extLst>
                  </p:cNvPr>
                  <p:cNvSpPr/>
                  <p:nvPr/>
                </p:nvSpPr>
                <p:spPr>
                  <a:xfrm>
                    <a:off x="5548402" y="1694145"/>
                    <a:ext cx="305820" cy="15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9" h="3518" extrusionOk="0">
                        <a:moveTo>
                          <a:pt x="0" y="0"/>
                        </a:moveTo>
                        <a:lnTo>
                          <a:pt x="0" y="3517"/>
                        </a:lnTo>
                        <a:lnTo>
                          <a:pt x="6888" y="3517"/>
                        </a:lnTo>
                        <a:lnTo>
                          <a:pt x="6888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0" name="Google Shape;945;p34">
                    <a:extLst>
                      <a:ext uri="{FF2B5EF4-FFF2-40B4-BE49-F238E27FC236}">
                        <a16:creationId xmlns:a16="http://schemas.microsoft.com/office/drawing/2014/main" id="{B15C29FC-4C7E-40F6-AB9E-24F9DB9A8001}"/>
                      </a:ext>
                    </a:extLst>
                  </p:cNvPr>
                  <p:cNvSpPr/>
                  <p:nvPr/>
                </p:nvSpPr>
                <p:spPr>
                  <a:xfrm>
                    <a:off x="5548402" y="1639278"/>
                    <a:ext cx="350878" cy="54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1237" extrusionOk="0">
                        <a:moveTo>
                          <a:pt x="1486" y="1"/>
                        </a:moveTo>
                        <a:lnTo>
                          <a:pt x="0" y="1236"/>
                        </a:lnTo>
                        <a:lnTo>
                          <a:pt x="6888" y="1236"/>
                        </a:lnTo>
                        <a:lnTo>
                          <a:pt x="7904" y="1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1" name="Google Shape;946;p34">
                    <a:extLst>
                      <a:ext uri="{FF2B5EF4-FFF2-40B4-BE49-F238E27FC236}">
                        <a16:creationId xmlns:a16="http://schemas.microsoft.com/office/drawing/2014/main" id="{9A4CBA8E-C59A-4ADB-A335-B3917BD2A4DA}"/>
                      </a:ext>
                    </a:extLst>
                  </p:cNvPr>
                  <p:cNvSpPr/>
                  <p:nvPr/>
                </p:nvSpPr>
                <p:spPr>
                  <a:xfrm>
                    <a:off x="5854482" y="1639455"/>
                    <a:ext cx="44792" cy="210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4743" extrusionOk="0">
                        <a:moveTo>
                          <a:pt x="1009" y="0"/>
                        </a:moveTo>
                        <a:cubicBezTo>
                          <a:pt x="1001" y="22"/>
                          <a:pt x="911" y="144"/>
                          <a:pt x="757" y="345"/>
                        </a:cubicBezTo>
                        <a:cubicBezTo>
                          <a:pt x="570" y="582"/>
                          <a:pt x="323" y="891"/>
                          <a:pt x="28" y="1261"/>
                        </a:cubicBezTo>
                        <a:lnTo>
                          <a:pt x="18" y="1275"/>
                        </a:lnTo>
                        <a:lnTo>
                          <a:pt x="7" y="1275"/>
                        </a:lnTo>
                        <a:cubicBezTo>
                          <a:pt x="36" y="1458"/>
                          <a:pt x="53" y="2154"/>
                          <a:pt x="53" y="2990"/>
                        </a:cubicBezTo>
                        <a:cubicBezTo>
                          <a:pt x="53" y="3906"/>
                          <a:pt x="28" y="4660"/>
                          <a:pt x="0" y="4742"/>
                        </a:cubicBezTo>
                        <a:lnTo>
                          <a:pt x="1009" y="3407"/>
                        </a:lnTo>
                        <a:lnTo>
                          <a:pt x="1009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2" name="Google Shape;947;p34">
                    <a:extLst>
                      <a:ext uri="{FF2B5EF4-FFF2-40B4-BE49-F238E27FC236}">
                        <a16:creationId xmlns:a16="http://schemas.microsoft.com/office/drawing/2014/main" id="{7CE82D5B-6451-4203-A857-B7A0461ED50F}"/>
                      </a:ext>
                    </a:extLst>
                  </p:cNvPr>
                  <p:cNvSpPr/>
                  <p:nvPr/>
                </p:nvSpPr>
                <p:spPr>
                  <a:xfrm>
                    <a:off x="5593637" y="1744796"/>
                    <a:ext cx="208467" cy="1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6" h="363" extrusionOk="0">
                        <a:moveTo>
                          <a:pt x="0" y="1"/>
                        </a:moveTo>
                        <a:lnTo>
                          <a:pt x="0" y="362"/>
                        </a:lnTo>
                        <a:lnTo>
                          <a:pt x="4695" y="362"/>
                        </a:lnTo>
                        <a:lnTo>
                          <a:pt x="4695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3" name="Google Shape;948;p34">
                    <a:extLst>
                      <a:ext uri="{FF2B5EF4-FFF2-40B4-BE49-F238E27FC236}">
                        <a16:creationId xmlns:a16="http://schemas.microsoft.com/office/drawing/2014/main" id="{EF986B08-DD44-4DCD-9D94-52F87E76DE71}"/>
                      </a:ext>
                    </a:extLst>
                  </p:cNvPr>
                  <p:cNvSpPr/>
                  <p:nvPr/>
                </p:nvSpPr>
                <p:spPr>
                  <a:xfrm>
                    <a:off x="5634877" y="1773917"/>
                    <a:ext cx="129449" cy="16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6" h="361" extrusionOk="0">
                        <a:moveTo>
                          <a:pt x="1" y="1"/>
                        </a:moveTo>
                        <a:lnTo>
                          <a:pt x="1" y="360"/>
                        </a:lnTo>
                        <a:lnTo>
                          <a:pt x="2916" y="360"/>
                        </a:lnTo>
                        <a:lnTo>
                          <a:pt x="2916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4" name="Google Shape;949;p34">
                    <a:extLst>
                      <a:ext uri="{FF2B5EF4-FFF2-40B4-BE49-F238E27FC236}">
                        <a16:creationId xmlns:a16="http://schemas.microsoft.com/office/drawing/2014/main" id="{FA9C11DF-C4EF-490F-B6F2-E59D7103EE4B}"/>
                      </a:ext>
                    </a:extLst>
                  </p:cNvPr>
                  <p:cNvSpPr/>
                  <p:nvPr/>
                </p:nvSpPr>
                <p:spPr>
                  <a:xfrm>
                    <a:off x="5851597" y="1694145"/>
                    <a:ext cx="5283" cy="15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3518" extrusionOk="0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45" name="Google Shape;950;p34">
                    <a:extLst>
                      <a:ext uri="{FF2B5EF4-FFF2-40B4-BE49-F238E27FC236}">
                        <a16:creationId xmlns:a16="http://schemas.microsoft.com/office/drawing/2014/main" id="{E29CC268-0423-4B8F-AA11-FB5C24EA540D}"/>
                      </a:ext>
                    </a:extLst>
                  </p:cNvPr>
                  <p:cNvSpPr/>
                  <p:nvPr/>
                </p:nvSpPr>
                <p:spPr>
                  <a:xfrm>
                    <a:off x="5632178" y="1658282"/>
                    <a:ext cx="254730" cy="3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3" h="766" extrusionOk="0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4" name="Google Shape;951;p34">
              <a:extLst>
                <a:ext uri="{FF2B5EF4-FFF2-40B4-BE49-F238E27FC236}">
                  <a16:creationId xmlns:a16="http://schemas.microsoft.com/office/drawing/2014/main" id="{6E1A1B42-390B-42DC-8401-ECA16D84BC79}"/>
                </a:ext>
              </a:extLst>
            </p:cNvPr>
            <p:cNvGrpSpPr/>
            <p:nvPr/>
          </p:nvGrpSpPr>
          <p:grpSpPr>
            <a:xfrm>
              <a:off x="7591287" y="5852211"/>
              <a:ext cx="4600713" cy="150450"/>
              <a:chOff x="0" y="4397412"/>
              <a:chExt cx="4600713" cy="150450"/>
            </a:xfrm>
          </p:grpSpPr>
          <p:sp>
            <p:nvSpPr>
              <p:cNvPr id="123" name="Google Shape;952;p34">
                <a:extLst>
                  <a:ext uri="{FF2B5EF4-FFF2-40B4-BE49-F238E27FC236}">
                    <a16:creationId xmlns:a16="http://schemas.microsoft.com/office/drawing/2014/main" id="{6B2CD365-49B0-4D69-BBF6-4B37D097361A}"/>
                  </a:ext>
                </a:extLst>
              </p:cNvPr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24" name="Google Shape;953;p34">
                <a:extLst>
                  <a:ext uri="{FF2B5EF4-FFF2-40B4-BE49-F238E27FC236}">
                    <a16:creationId xmlns:a16="http://schemas.microsoft.com/office/drawing/2014/main" id="{8B99D82E-662E-45F4-BCE7-6E70D9F591AF}"/>
                  </a:ext>
                </a:extLst>
              </p:cNvPr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25" name="Google Shape;954;p34">
                <a:extLst>
                  <a:ext uri="{FF2B5EF4-FFF2-40B4-BE49-F238E27FC236}">
                    <a16:creationId xmlns:a16="http://schemas.microsoft.com/office/drawing/2014/main" id="{779AEE3D-0173-4628-B408-27B64CC2D76F}"/>
                  </a:ext>
                </a:extLst>
              </p:cNvPr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26" name="Google Shape;955;p34">
                <a:extLst>
                  <a:ext uri="{FF2B5EF4-FFF2-40B4-BE49-F238E27FC236}">
                    <a16:creationId xmlns:a16="http://schemas.microsoft.com/office/drawing/2014/main" id="{FDF5D7B7-7078-414D-9DD7-96A3B8081AE9}"/>
                  </a:ext>
                </a:extLst>
              </p:cNvPr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27" name="Google Shape;956;p34">
                <a:extLst>
                  <a:ext uri="{FF2B5EF4-FFF2-40B4-BE49-F238E27FC236}">
                    <a16:creationId xmlns:a16="http://schemas.microsoft.com/office/drawing/2014/main" id="{B229190E-AB30-493B-91AA-1CFE4DC007DD}"/>
                  </a:ext>
                </a:extLst>
              </p:cNvPr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5" name="Google Shape;957;p34">
              <a:extLst>
                <a:ext uri="{FF2B5EF4-FFF2-40B4-BE49-F238E27FC236}">
                  <a16:creationId xmlns:a16="http://schemas.microsoft.com/office/drawing/2014/main" id="{E5AEEB3F-7A72-46B1-816F-0DC7C64659AC}"/>
                </a:ext>
              </a:extLst>
            </p:cNvPr>
            <p:cNvGrpSpPr/>
            <p:nvPr/>
          </p:nvGrpSpPr>
          <p:grpSpPr>
            <a:xfrm>
              <a:off x="9607079" y="2984591"/>
              <a:ext cx="1681677" cy="2863419"/>
              <a:chOff x="6550142" y="1845431"/>
              <a:chExt cx="1681677" cy="2863419"/>
            </a:xfrm>
          </p:grpSpPr>
          <p:grpSp>
            <p:nvGrpSpPr>
              <p:cNvPr id="46" name="Google Shape;958;p34">
                <a:extLst>
                  <a:ext uri="{FF2B5EF4-FFF2-40B4-BE49-F238E27FC236}">
                    <a16:creationId xmlns:a16="http://schemas.microsoft.com/office/drawing/2014/main" id="{FF71CEEA-C813-4574-8E25-F6296F68A44B}"/>
                  </a:ext>
                </a:extLst>
              </p:cNvPr>
              <p:cNvGrpSpPr/>
              <p:nvPr/>
            </p:nvGrpSpPr>
            <p:grpSpPr>
              <a:xfrm>
                <a:off x="7797287" y="4091587"/>
                <a:ext cx="208476" cy="304372"/>
                <a:chOff x="7797287" y="4091587"/>
                <a:chExt cx="208476" cy="304372"/>
              </a:xfrm>
            </p:grpSpPr>
            <p:sp>
              <p:nvSpPr>
                <p:cNvPr id="116" name="Google Shape;959;p34">
                  <a:extLst>
                    <a:ext uri="{FF2B5EF4-FFF2-40B4-BE49-F238E27FC236}">
                      <a16:creationId xmlns:a16="http://schemas.microsoft.com/office/drawing/2014/main" id="{249CDE5D-5406-4763-B4BB-E80BF9E3AC88}"/>
                    </a:ext>
                  </a:extLst>
                </p:cNvPr>
                <p:cNvSpPr/>
                <p:nvPr/>
              </p:nvSpPr>
              <p:spPr>
                <a:xfrm>
                  <a:off x="7797287" y="4091587"/>
                  <a:ext cx="208476" cy="30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" h="6975" extrusionOk="0">
                      <a:moveTo>
                        <a:pt x="2377" y="0"/>
                      </a:moveTo>
                      <a:lnTo>
                        <a:pt x="0" y="3065"/>
                      </a:lnTo>
                      <a:lnTo>
                        <a:pt x="1627" y="4347"/>
                      </a:lnTo>
                      <a:cubicBezTo>
                        <a:pt x="1627" y="4347"/>
                        <a:pt x="396" y="6975"/>
                        <a:pt x="757" y="6975"/>
                      </a:cubicBezTo>
                      <a:cubicBezTo>
                        <a:pt x="785" y="6975"/>
                        <a:pt x="823" y="6959"/>
                        <a:pt x="873" y="6923"/>
                      </a:cubicBezTo>
                      <a:cubicBezTo>
                        <a:pt x="1483" y="6493"/>
                        <a:pt x="4035" y="2932"/>
                        <a:pt x="4645" y="2049"/>
                      </a:cubicBezTo>
                      <a:lnTo>
                        <a:pt x="4778" y="1849"/>
                      </a:lnTo>
                      <a:lnTo>
                        <a:pt x="237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7" name="Google Shape;960;p34">
                  <a:extLst>
                    <a:ext uri="{FF2B5EF4-FFF2-40B4-BE49-F238E27FC236}">
                      <a16:creationId xmlns:a16="http://schemas.microsoft.com/office/drawing/2014/main" id="{216B62A7-B43F-4582-9BE2-27B8ED0B8420}"/>
                    </a:ext>
                  </a:extLst>
                </p:cNvPr>
                <p:cNvSpPr/>
                <p:nvPr/>
              </p:nvSpPr>
              <p:spPr>
                <a:xfrm>
                  <a:off x="7825168" y="4169389"/>
                  <a:ext cx="177322" cy="222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" h="5098" extrusionOk="0">
                      <a:moveTo>
                        <a:pt x="4033" y="1"/>
                      </a:moveTo>
                      <a:cubicBezTo>
                        <a:pt x="3989" y="1"/>
                        <a:pt x="3076" y="1113"/>
                        <a:pt x="1978" y="2506"/>
                      </a:cubicBezTo>
                      <a:cubicBezTo>
                        <a:pt x="872" y="3913"/>
                        <a:pt x="0" y="5072"/>
                        <a:pt x="29" y="5097"/>
                      </a:cubicBezTo>
                      <a:cubicBezTo>
                        <a:pt x="29" y="5098"/>
                        <a:pt x="29" y="5098"/>
                        <a:pt x="30" y="5098"/>
                      </a:cubicBezTo>
                      <a:cubicBezTo>
                        <a:pt x="75" y="5098"/>
                        <a:pt x="987" y="3982"/>
                        <a:pt x="2086" y="2589"/>
                      </a:cubicBezTo>
                      <a:cubicBezTo>
                        <a:pt x="3191" y="1182"/>
                        <a:pt x="4064" y="23"/>
                        <a:pt x="4035" y="1"/>
                      </a:cubicBezTo>
                      <a:cubicBezTo>
                        <a:pt x="4034" y="1"/>
                        <a:pt x="4034" y="1"/>
                        <a:pt x="4033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8" name="Google Shape;961;p34">
                  <a:extLst>
                    <a:ext uri="{FF2B5EF4-FFF2-40B4-BE49-F238E27FC236}">
                      <a16:creationId xmlns:a16="http://schemas.microsoft.com/office/drawing/2014/main" id="{3183BECE-F323-4D48-BB6B-8378DD3E1125}"/>
                    </a:ext>
                  </a:extLst>
                </p:cNvPr>
                <p:cNvSpPr/>
                <p:nvPr/>
              </p:nvSpPr>
              <p:spPr>
                <a:xfrm>
                  <a:off x="7860073" y="4291263"/>
                  <a:ext cx="21205" cy="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135" extrusionOk="0">
                      <a:moveTo>
                        <a:pt x="241" y="0"/>
                      </a:moveTo>
                      <a:cubicBezTo>
                        <a:pt x="105" y="0"/>
                        <a:pt x="1" y="47"/>
                        <a:pt x="4" y="83"/>
                      </a:cubicBezTo>
                      <a:cubicBezTo>
                        <a:pt x="12" y="119"/>
                        <a:pt x="115" y="134"/>
                        <a:pt x="241" y="134"/>
                      </a:cubicBezTo>
                      <a:cubicBezTo>
                        <a:pt x="253" y="134"/>
                        <a:pt x="265" y="134"/>
                        <a:pt x="276" y="134"/>
                      </a:cubicBezTo>
                      <a:cubicBezTo>
                        <a:pt x="386" y="134"/>
                        <a:pt x="472" y="119"/>
                        <a:pt x="478" y="86"/>
                      </a:cubicBezTo>
                      <a:cubicBezTo>
                        <a:pt x="486" y="51"/>
                        <a:pt x="378" y="4"/>
                        <a:pt x="241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9" name="Google Shape;962;p34">
                  <a:extLst>
                    <a:ext uri="{FF2B5EF4-FFF2-40B4-BE49-F238E27FC236}">
                      <a16:creationId xmlns:a16="http://schemas.microsoft.com/office/drawing/2014/main" id="{9E7FB0FA-F96B-43AB-9095-C0EBB5F171B5}"/>
                    </a:ext>
                  </a:extLst>
                </p:cNvPr>
                <p:cNvSpPr/>
                <p:nvPr/>
              </p:nvSpPr>
              <p:spPr>
                <a:xfrm>
                  <a:off x="7856321" y="4301779"/>
                  <a:ext cx="23082" cy="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50" extrusionOk="0">
                      <a:moveTo>
                        <a:pt x="176" y="0"/>
                      </a:moveTo>
                      <a:cubicBezTo>
                        <a:pt x="74" y="0"/>
                        <a:pt x="1" y="26"/>
                        <a:pt x="1" y="54"/>
                      </a:cubicBezTo>
                      <a:cubicBezTo>
                        <a:pt x="1" y="90"/>
                        <a:pt x="115" y="118"/>
                        <a:pt x="252" y="136"/>
                      </a:cubicBezTo>
                      <a:cubicBezTo>
                        <a:pt x="316" y="145"/>
                        <a:pt x="376" y="150"/>
                        <a:pt x="422" y="150"/>
                      </a:cubicBezTo>
                      <a:cubicBezTo>
                        <a:pt x="476" y="150"/>
                        <a:pt x="512" y="143"/>
                        <a:pt x="517" y="125"/>
                      </a:cubicBezTo>
                      <a:cubicBezTo>
                        <a:pt x="529" y="90"/>
                        <a:pt x="421" y="25"/>
                        <a:pt x="270" y="7"/>
                      </a:cubicBezTo>
                      <a:cubicBezTo>
                        <a:pt x="237" y="2"/>
                        <a:pt x="205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Google Shape;963;p34">
                  <a:extLst>
                    <a:ext uri="{FF2B5EF4-FFF2-40B4-BE49-F238E27FC236}">
                      <a16:creationId xmlns:a16="http://schemas.microsoft.com/office/drawing/2014/main" id="{F3D79F1B-8159-4E7C-B976-C3AB025EA278}"/>
                    </a:ext>
                  </a:extLst>
                </p:cNvPr>
                <p:cNvSpPr/>
                <p:nvPr/>
              </p:nvSpPr>
              <p:spPr>
                <a:xfrm>
                  <a:off x="7960774" y="4152939"/>
                  <a:ext cx="16799" cy="5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1287" extrusionOk="0">
                      <a:moveTo>
                        <a:pt x="361" y="1"/>
                      </a:moveTo>
                      <a:cubicBezTo>
                        <a:pt x="336" y="1"/>
                        <a:pt x="265" y="32"/>
                        <a:pt x="187" y="116"/>
                      </a:cubicBezTo>
                      <a:cubicBezTo>
                        <a:pt x="98" y="216"/>
                        <a:pt x="15" y="396"/>
                        <a:pt x="8" y="604"/>
                      </a:cubicBezTo>
                      <a:cubicBezTo>
                        <a:pt x="0" y="809"/>
                        <a:pt x="51" y="985"/>
                        <a:pt x="94" y="1103"/>
                      </a:cubicBezTo>
                      <a:cubicBezTo>
                        <a:pt x="136" y="1216"/>
                        <a:pt x="173" y="1287"/>
                        <a:pt x="192" y="1287"/>
                      </a:cubicBezTo>
                      <a:cubicBezTo>
                        <a:pt x="193" y="1287"/>
                        <a:pt x="193" y="1286"/>
                        <a:pt x="194" y="1286"/>
                      </a:cubicBezTo>
                      <a:cubicBezTo>
                        <a:pt x="212" y="1283"/>
                        <a:pt x="205" y="1203"/>
                        <a:pt x="184" y="1078"/>
                      </a:cubicBezTo>
                      <a:cubicBezTo>
                        <a:pt x="166" y="956"/>
                        <a:pt x="133" y="787"/>
                        <a:pt x="141" y="607"/>
                      </a:cubicBezTo>
                      <a:cubicBezTo>
                        <a:pt x="148" y="428"/>
                        <a:pt x="202" y="274"/>
                        <a:pt x="262" y="173"/>
                      </a:cubicBezTo>
                      <a:cubicBezTo>
                        <a:pt x="324" y="73"/>
                        <a:pt x="385" y="22"/>
                        <a:pt x="370" y="4"/>
                      </a:cubicBezTo>
                      <a:cubicBezTo>
                        <a:pt x="369" y="2"/>
                        <a:pt x="366" y="1"/>
                        <a:pt x="361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1" name="Google Shape;964;p34">
                  <a:extLst>
                    <a:ext uri="{FF2B5EF4-FFF2-40B4-BE49-F238E27FC236}">
                      <a16:creationId xmlns:a16="http://schemas.microsoft.com/office/drawing/2014/main" id="{BA45FAFC-B6E7-4C7B-BF59-F0D7196D0434}"/>
                    </a:ext>
                  </a:extLst>
                </p:cNvPr>
                <p:cNvSpPr/>
                <p:nvPr/>
              </p:nvSpPr>
              <p:spPr>
                <a:xfrm>
                  <a:off x="7866661" y="4275249"/>
                  <a:ext cx="16319" cy="1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242" extrusionOk="0">
                      <a:moveTo>
                        <a:pt x="324" y="1"/>
                      </a:moveTo>
                      <a:cubicBezTo>
                        <a:pt x="286" y="1"/>
                        <a:pt x="221" y="31"/>
                        <a:pt x="155" y="73"/>
                      </a:cubicBezTo>
                      <a:cubicBezTo>
                        <a:pt x="68" y="127"/>
                        <a:pt x="0" y="188"/>
                        <a:pt x="15" y="221"/>
                      </a:cubicBezTo>
                      <a:cubicBezTo>
                        <a:pt x="19" y="234"/>
                        <a:pt x="37" y="242"/>
                        <a:pt x="63" y="242"/>
                      </a:cubicBezTo>
                      <a:cubicBezTo>
                        <a:pt x="104" y="242"/>
                        <a:pt x="166" y="224"/>
                        <a:pt x="227" y="184"/>
                      </a:cubicBezTo>
                      <a:cubicBezTo>
                        <a:pt x="323" y="123"/>
                        <a:pt x="373" y="34"/>
                        <a:pt x="348" y="9"/>
                      </a:cubicBezTo>
                      <a:cubicBezTo>
                        <a:pt x="343" y="3"/>
                        <a:pt x="334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2" name="Google Shape;965;p34">
                  <a:extLst>
                    <a:ext uri="{FF2B5EF4-FFF2-40B4-BE49-F238E27FC236}">
                      <a16:creationId xmlns:a16="http://schemas.microsoft.com/office/drawing/2014/main" id="{4D9CD228-7DFB-4E5E-A4CC-8700514DDD2E}"/>
                    </a:ext>
                  </a:extLst>
                </p:cNvPr>
                <p:cNvSpPr/>
                <p:nvPr/>
              </p:nvSpPr>
              <p:spPr>
                <a:xfrm>
                  <a:off x="7860858" y="4261460"/>
                  <a:ext cx="15228" cy="16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372" extrusionOk="0">
                      <a:moveTo>
                        <a:pt x="305" y="1"/>
                      </a:moveTo>
                      <a:cubicBezTo>
                        <a:pt x="265" y="1"/>
                        <a:pt x="188" y="61"/>
                        <a:pt x="123" y="145"/>
                      </a:cubicBezTo>
                      <a:cubicBezTo>
                        <a:pt x="44" y="242"/>
                        <a:pt x="1" y="339"/>
                        <a:pt x="26" y="364"/>
                      </a:cubicBezTo>
                      <a:cubicBezTo>
                        <a:pt x="30" y="369"/>
                        <a:pt x="36" y="371"/>
                        <a:pt x="44" y="371"/>
                      </a:cubicBezTo>
                      <a:cubicBezTo>
                        <a:pt x="82" y="371"/>
                        <a:pt x="154" y="312"/>
                        <a:pt x="223" y="227"/>
                      </a:cubicBezTo>
                      <a:cubicBezTo>
                        <a:pt x="306" y="127"/>
                        <a:pt x="349" y="27"/>
                        <a:pt x="320" y="5"/>
                      </a:cubicBezTo>
                      <a:cubicBezTo>
                        <a:pt x="316" y="2"/>
                        <a:pt x="311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7" name="Google Shape;966;p34">
                <a:extLst>
                  <a:ext uri="{FF2B5EF4-FFF2-40B4-BE49-F238E27FC236}">
                    <a16:creationId xmlns:a16="http://schemas.microsoft.com/office/drawing/2014/main" id="{6B579B42-6A2A-4EF5-AFFE-73E71894995C}"/>
                  </a:ext>
                </a:extLst>
              </p:cNvPr>
              <p:cNvSpPr/>
              <p:nvPr/>
            </p:nvSpPr>
            <p:spPr>
              <a:xfrm>
                <a:off x="7159727" y="3080485"/>
                <a:ext cx="797733" cy="1212448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27312" extrusionOk="0">
                    <a:moveTo>
                      <a:pt x="4857" y="1"/>
                    </a:moveTo>
                    <a:cubicBezTo>
                      <a:pt x="4857" y="1"/>
                      <a:pt x="0" y="12911"/>
                      <a:pt x="654" y="15323"/>
                    </a:cubicBezTo>
                    <a:cubicBezTo>
                      <a:pt x="1311" y="17735"/>
                      <a:pt x="14411" y="27311"/>
                      <a:pt x="14411" y="27311"/>
                    </a:cubicBezTo>
                    <a:lnTo>
                      <a:pt x="17969" y="22189"/>
                    </a:lnTo>
                    <a:cubicBezTo>
                      <a:pt x="17969" y="22189"/>
                      <a:pt x="7750" y="14103"/>
                      <a:pt x="7718" y="13654"/>
                    </a:cubicBezTo>
                    <a:cubicBezTo>
                      <a:pt x="7685" y="13209"/>
                      <a:pt x="11774" y="2484"/>
                      <a:pt x="11774" y="2484"/>
                    </a:cubicBezTo>
                    <a:lnTo>
                      <a:pt x="485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Google Shape;967;p34">
                <a:extLst>
                  <a:ext uri="{FF2B5EF4-FFF2-40B4-BE49-F238E27FC236}">
                    <a16:creationId xmlns:a16="http://schemas.microsoft.com/office/drawing/2014/main" id="{7F62C26D-0430-4731-8F2E-68A8B68D786D}"/>
                  </a:ext>
                </a:extLst>
              </p:cNvPr>
              <p:cNvSpPr/>
              <p:nvPr/>
            </p:nvSpPr>
            <p:spPr>
              <a:xfrm>
                <a:off x="7298184" y="3457766"/>
                <a:ext cx="491469" cy="660338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14875" extrusionOk="0">
                    <a:moveTo>
                      <a:pt x="1494" y="0"/>
                    </a:moveTo>
                    <a:lnTo>
                      <a:pt x="1494" y="0"/>
                    </a:lnTo>
                    <a:cubicBezTo>
                      <a:pt x="1490" y="0"/>
                      <a:pt x="1487" y="19"/>
                      <a:pt x="1476" y="51"/>
                    </a:cubicBezTo>
                    <a:cubicBezTo>
                      <a:pt x="1465" y="91"/>
                      <a:pt x="1450" y="141"/>
                      <a:pt x="1433" y="199"/>
                    </a:cubicBezTo>
                    <a:cubicBezTo>
                      <a:pt x="1394" y="338"/>
                      <a:pt x="1343" y="529"/>
                      <a:pt x="1275" y="769"/>
                    </a:cubicBezTo>
                    <a:cubicBezTo>
                      <a:pt x="1127" y="1268"/>
                      <a:pt x="923" y="1978"/>
                      <a:pt x="668" y="2851"/>
                    </a:cubicBezTo>
                    <a:cubicBezTo>
                      <a:pt x="542" y="3289"/>
                      <a:pt x="403" y="3774"/>
                      <a:pt x="263" y="4294"/>
                    </a:cubicBezTo>
                    <a:cubicBezTo>
                      <a:pt x="194" y="4556"/>
                      <a:pt x="123" y="4825"/>
                      <a:pt x="65" y="5109"/>
                    </a:cubicBezTo>
                    <a:cubicBezTo>
                      <a:pt x="8" y="5389"/>
                      <a:pt x="1" y="5722"/>
                      <a:pt x="158" y="6006"/>
                    </a:cubicBezTo>
                    <a:cubicBezTo>
                      <a:pt x="306" y="6286"/>
                      <a:pt x="550" y="6501"/>
                      <a:pt x="783" y="6713"/>
                    </a:cubicBezTo>
                    <a:cubicBezTo>
                      <a:pt x="1020" y="6925"/>
                      <a:pt x="1261" y="7140"/>
                      <a:pt x="1505" y="7359"/>
                    </a:cubicBezTo>
                    <a:cubicBezTo>
                      <a:pt x="2000" y="7796"/>
                      <a:pt x="2513" y="8249"/>
                      <a:pt x="3044" y="8701"/>
                    </a:cubicBezTo>
                    <a:cubicBezTo>
                      <a:pt x="5169" y="10521"/>
                      <a:pt x="7172" y="12075"/>
                      <a:pt x="8648" y="13163"/>
                    </a:cubicBezTo>
                    <a:cubicBezTo>
                      <a:pt x="9383" y="13708"/>
                      <a:pt x="9990" y="14136"/>
                      <a:pt x="10409" y="14430"/>
                    </a:cubicBezTo>
                    <a:cubicBezTo>
                      <a:pt x="10614" y="14570"/>
                      <a:pt x="10775" y="14681"/>
                      <a:pt x="10894" y="14764"/>
                    </a:cubicBezTo>
                    <a:cubicBezTo>
                      <a:pt x="10944" y="14800"/>
                      <a:pt x="10987" y="14825"/>
                      <a:pt x="11024" y="14850"/>
                    </a:cubicBezTo>
                    <a:cubicBezTo>
                      <a:pt x="11052" y="14868"/>
                      <a:pt x="11067" y="14875"/>
                      <a:pt x="11070" y="14875"/>
                    </a:cubicBezTo>
                    <a:cubicBezTo>
                      <a:pt x="11070" y="14871"/>
                      <a:pt x="11055" y="14860"/>
                      <a:pt x="11030" y="14839"/>
                    </a:cubicBezTo>
                    <a:cubicBezTo>
                      <a:pt x="10999" y="14814"/>
                      <a:pt x="10959" y="14782"/>
                      <a:pt x="10909" y="14746"/>
                    </a:cubicBezTo>
                    <a:cubicBezTo>
                      <a:pt x="10794" y="14660"/>
                      <a:pt x="10636" y="14542"/>
                      <a:pt x="10435" y="14394"/>
                    </a:cubicBezTo>
                    <a:cubicBezTo>
                      <a:pt x="10015" y="14081"/>
                      <a:pt x="9423" y="13640"/>
                      <a:pt x="8698" y="13094"/>
                    </a:cubicBezTo>
                    <a:cubicBezTo>
                      <a:pt x="7237" y="11989"/>
                      <a:pt x="5245" y="10428"/>
                      <a:pt x="3123" y="8611"/>
                    </a:cubicBezTo>
                    <a:cubicBezTo>
                      <a:pt x="2592" y="8159"/>
                      <a:pt x="2079" y="7710"/>
                      <a:pt x="1584" y="7273"/>
                    </a:cubicBezTo>
                    <a:cubicBezTo>
                      <a:pt x="1336" y="7054"/>
                      <a:pt x="1096" y="6839"/>
                      <a:pt x="859" y="6630"/>
                    </a:cubicBezTo>
                    <a:cubicBezTo>
                      <a:pt x="622" y="6418"/>
                      <a:pt x="392" y="6211"/>
                      <a:pt x="256" y="5956"/>
                    </a:cubicBezTo>
                    <a:cubicBezTo>
                      <a:pt x="112" y="5697"/>
                      <a:pt x="115" y="5403"/>
                      <a:pt x="169" y="5126"/>
                    </a:cubicBezTo>
                    <a:cubicBezTo>
                      <a:pt x="223" y="4850"/>
                      <a:pt x="292" y="4577"/>
                      <a:pt x="360" y="4319"/>
                    </a:cubicBezTo>
                    <a:cubicBezTo>
                      <a:pt x="493" y="3799"/>
                      <a:pt x="629" y="3314"/>
                      <a:pt x="751" y="2873"/>
                    </a:cubicBezTo>
                    <a:cubicBezTo>
                      <a:pt x="995" y="1990"/>
                      <a:pt x="1192" y="1275"/>
                      <a:pt x="1321" y="780"/>
                    </a:cubicBezTo>
                    <a:cubicBezTo>
                      <a:pt x="1382" y="532"/>
                      <a:pt x="1429" y="338"/>
                      <a:pt x="1458" y="206"/>
                    </a:cubicBezTo>
                    <a:cubicBezTo>
                      <a:pt x="1469" y="144"/>
                      <a:pt x="1480" y="94"/>
                      <a:pt x="1487" y="55"/>
                    </a:cubicBezTo>
                    <a:cubicBezTo>
                      <a:pt x="1494" y="19"/>
                      <a:pt x="1494" y="5"/>
                      <a:pt x="14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Google Shape;968;p34">
                <a:extLst>
                  <a:ext uri="{FF2B5EF4-FFF2-40B4-BE49-F238E27FC236}">
                    <a16:creationId xmlns:a16="http://schemas.microsoft.com/office/drawing/2014/main" id="{C701D876-3BB7-4C42-AFEC-B3A62A1387F9}"/>
                  </a:ext>
                </a:extLst>
              </p:cNvPr>
              <p:cNvSpPr/>
              <p:nvPr/>
            </p:nvSpPr>
            <p:spPr>
              <a:xfrm>
                <a:off x="7735751" y="4005732"/>
                <a:ext cx="140413" cy="181521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089" extrusionOk="0">
                    <a:moveTo>
                      <a:pt x="3136" y="1"/>
                    </a:moveTo>
                    <a:cubicBezTo>
                      <a:pt x="3094" y="1"/>
                      <a:pt x="2386" y="891"/>
                      <a:pt x="1533" y="2011"/>
                    </a:cubicBezTo>
                    <a:cubicBezTo>
                      <a:pt x="675" y="3137"/>
                      <a:pt x="0" y="4071"/>
                      <a:pt x="25" y="4088"/>
                    </a:cubicBezTo>
                    <a:cubicBezTo>
                      <a:pt x="25" y="4089"/>
                      <a:pt x="26" y="4089"/>
                      <a:pt x="26" y="4089"/>
                    </a:cubicBezTo>
                    <a:cubicBezTo>
                      <a:pt x="67" y="4089"/>
                      <a:pt x="778" y="3196"/>
                      <a:pt x="1629" y="2082"/>
                    </a:cubicBezTo>
                    <a:cubicBezTo>
                      <a:pt x="2487" y="952"/>
                      <a:pt x="3163" y="22"/>
                      <a:pt x="3137" y="1"/>
                    </a:cubicBezTo>
                    <a:cubicBezTo>
                      <a:pt x="3136" y="1"/>
                      <a:pt x="3136" y="1"/>
                      <a:pt x="31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Google Shape;969;p34">
                <a:extLst>
                  <a:ext uri="{FF2B5EF4-FFF2-40B4-BE49-F238E27FC236}">
                    <a16:creationId xmlns:a16="http://schemas.microsoft.com/office/drawing/2014/main" id="{D0794EBF-E0F0-42B7-9731-AF6EDAF0024D}"/>
                  </a:ext>
                </a:extLst>
              </p:cNvPr>
              <p:cNvSpPr/>
              <p:nvPr/>
            </p:nvSpPr>
            <p:spPr>
              <a:xfrm>
                <a:off x="7651629" y="1990812"/>
                <a:ext cx="448853" cy="494399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11137" extrusionOk="0">
                    <a:moveTo>
                      <a:pt x="2358" y="0"/>
                    </a:moveTo>
                    <a:lnTo>
                      <a:pt x="97" y="5757"/>
                    </a:lnTo>
                    <a:cubicBezTo>
                      <a:pt x="126" y="6131"/>
                      <a:pt x="0" y="6486"/>
                      <a:pt x="327" y="6665"/>
                    </a:cubicBezTo>
                    <a:cubicBezTo>
                      <a:pt x="387" y="6698"/>
                      <a:pt x="446" y="6711"/>
                      <a:pt x="505" y="6711"/>
                    </a:cubicBezTo>
                    <a:cubicBezTo>
                      <a:pt x="587" y="6711"/>
                      <a:pt x="667" y="6687"/>
                      <a:pt x="746" y="6662"/>
                    </a:cubicBezTo>
                    <a:cubicBezTo>
                      <a:pt x="825" y="6639"/>
                      <a:pt x="902" y="6616"/>
                      <a:pt x="975" y="6616"/>
                    </a:cubicBezTo>
                    <a:cubicBezTo>
                      <a:pt x="1066" y="6616"/>
                      <a:pt x="1150" y="6651"/>
                      <a:pt x="1228" y="6766"/>
                    </a:cubicBezTo>
                    <a:cubicBezTo>
                      <a:pt x="1410" y="7042"/>
                      <a:pt x="1597" y="7243"/>
                      <a:pt x="1690" y="7563"/>
                    </a:cubicBezTo>
                    <a:cubicBezTo>
                      <a:pt x="1787" y="7893"/>
                      <a:pt x="2117" y="8091"/>
                      <a:pt x="2437" y="8209"/>
                    </a:cubicBezTo>
                    <a:cubicBezTo>
                      <a:pt x="2757" y="8331"/>
                      <a:pt x="3105" y="8409"/>
                      <a:pt x="3363" y="8636"/>
                    </a:cubicBezTo>
                    <a:cubicBezTo>
                      <a:pt x="3858" y="9063"/>
                      <a:pt x="3833" y="9839"/>
                      <a:pt x="4170" y="10399"/>
                    </a:cubicBezTo>
                    <a:cubicBezTo>
                      <a:pt x="4422" y="10818"/>
                      <a:pt x="4889" y="11101"/>
                      <a:pt x="5381" y="11134"/>
                    </a:cubicBezTo>
                    <a:cubicBezTo>
                      <a:pt x="5408" y="11136"/>
                      <a:pt x="5436" y="11137"/>
                      <a:pt x="5464" y="11137"/>
                    </a:cubicBezTo>
                    <a:cubicBezTo>
                      <a:pt x="5925" y="11137"/>
                      <a:pt x="6384" y="10918"/>
                      <a:pt x="6668" y="10556"/>
                    </a:cubicBezTo>
                    <a:cubicBezTo>
                      <a:pt x="6802" y="10387"/>
                      <a:pt x="6902" y="10187"/>
                      <a:pt x="7074" y="10057"/>
                    </a:cubicBezTo>
                    <a:cubicBezTo>
                      <a:pt x="7225" y="9948"/>
                      <a:pt x="7395" y="9911"/>
                      <a:pt x="7575" y="9911"/>
                    </a:cubicBezTo>
                    <a:cubicBezTo>
                      <a:pt x="7755" y="9911"/>
                      <a:pt x="7945" y="9948"/>
                      <a:pt x="8137" y="9986"/>
                    </a:cubicBezTo>
                    <a:cubicBezTo>
                      <a:pt x="8334" y="10024"/>
                      <a:pt x="8530" y="10060"/>
                      <a:pt x="8721" y="10060"/>
                    </a:cubicBezTo>
                    <a:cubicBezTo>
                      <a:pt x="8764" y="10060"/>
                      <a:pt x="8806" y="10058"/>
                      <a:pt x="8848" y="10054"/>
                    </a:cubicBezTo>
                    <a:cubicBezTo>
                      <a:pt x="9300" y="10003"/>
                      <a:pt x="9691" y="9670"/>
                      <a:pt x="9888" y="9257"/>
                    </a:cubicBezTo>
                    <a:cubicBezTo>
                      <a:pt x="10086" y="8848"/>
                      <a:pt x="10111" y="8371"/>
                      <a:pt x="10054" y="7918"/>
                    </a:cubicBezTo>
                    <a:cubicBezTo>
                      <a:pt x="9985" y="7354"/>
                      <a:pt x="9734" y="6741"/>
                      <a:pt x="9203" y="6536"/>
                    </a:cubicBezTo>
                    <a:cubicBezTo>
                      <a:pt x="8880" y="6411"/>
                      <a:pt x="8492" y="6454"/>
                      <a:pt x="8205" y="6256"/>
                    </a:cubicBezTo>
                    <a:cubicBezTo>
                      <a:pt x="7702" y="5901"/>
                      <a:pt x="7853" y="5040"/>
                      <a:pt x="7383" y="4634"/>
                    </a:cubicBezTo>
                    <a:cubicBezTo>
                      <a:pt x="6859" y="4185"/>
                      <a:pt x="5901" y="4598"/>
                      <a:pt x="5434" y="4088"/>
                    </a:cubicBezTo>
                    <a:cubicBezTo>
                      <a:pt x="5111" y="3736"/>
                      <a:pt x="5230" y="3155"/>
                      <a:pt x="4978" y="2753"/>
                    </a:cubicBezTo>
                    <a:cubicBezTo>
                      <a:pt x="4741" y="2384"/>
                      <a:pt x="4271" y="2268"/>
                      <a:pt x="3880" y="2068"/>
                    </a:cubicBezTo>
                    <a:cubicBezTo>
                      <a:pt x="3022" y="1619"/>
                      <a:pt x="2792" y="868"/>
                      <a:pt x="23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Google Shape;970;p34">
                <a:extLst>
                  <a:ext uri="{FF2B5EF4-FFF2-40B4-BE49-F238E27FC236}">
                    <a16:creationId xmlns:a16="http://schemas.microsoft.com/office/drawing/2014/main" id="{D6807DFD-0BD9-4799-B5B2-C9F33A5FF507}"/>
                  </a:ext>
                </a:extLst>
              </p:cNvPr>
              <p:cNvSpPr/>
              <p:nvPr/>
            </p:nvSpPr>
            <p:spPr>
              <a:xfrm>
                <a:off x="6618017" y="2485065"/>
                <a:ext cx="889892" cy="414004"/>
              </a:xfrm>
              <a:custGeom>
                <a:avLst/>
                <a:gdLst/>
                <a:ahLst/>
                <a:cxnLst/>
                <a:rect l="l" t="t" r="r" b="b"/>
                <a:pathLst>
                  <a:path w="20046" h="9326" extrusionOk="0">
                    <a:moveTo>
                      <a:pt x="15721" y="0"/>
                    </a:moveTo>
                    <a:cubicBezTo>
                      <a:pt x="15721" y="0"/>
                      <a:pt x="13865" y="5348"/>
                      <a:pt x="13295" y="5399"/>
                    </a:cubicBezTo>
                    <a:cubicBezTo>
                      <a:pt x="12923" y="5433"/>
                      <a:pt x="12548" y="5448"/>
                      <a:pt x="12175" y="5448"/>
                    </a:cubicBezTo>
                    <a:cubicBezTo>
                      <a:pt x="9379" y="5448"/>
                      <a:pt x="6634" y="4592"/>
                      <a:pt x="5592" y="4228"/>
                    </a:cubicBezTo>
                    <a:cubicBezTo>
                      <a:pt x="5470" y="4095"/>
                      <a:pt x="5333" y="3934"/>
                      <a:pt x="5179" y="3733"/>
                    </a:cubicBezTo>
                    <a:cubicBezTo>
                      <a:pt x="5050" y="3564"/>
                      <a:pt x="4949" y="3374"/>
                      <a:pt x="4885" y="3169"/>
                    </a:cubicBezTo>
                    <a:cubicBezTo>
                      <a:pt x="4803" y="2922"/>
                      <a:pt x="4709" y="2588"/>
                      <a:pt x="4717" y="2391"/>
                    </a:cubicBezTo>
                    <a:cubicBezTo>
                      <a:pt x="4721" y="2224"/>
                      <a:pt x="4588" y="2112"/>
                      <a:pt x="4458" y="2112"/>
                    </a:cubicBezTo>
                    <a:cubicBezTo>
                      <a:pt x="4395" y="2112"/>
                      <a:pt x="4334" y="2138"/>
                      <a:pt x="4289" y="2197"/>
                    </a:cubicBezTo>
                    <a:cubicBezTo>
                      <a:pt x="4152" y="2373"/>
                      <a:pt x="4121" y="3047"/>
                      <a:pt x="4429" y="3772"/>
                    </a:cubicBezTo>
                    <a:cubicBezTo>
                      <a:pt x="4543" y="4038"/>
                      <a:pt x="4469" y="4130"/>
                      <a:pt x="4310" y="4130"/>
                    </a:cubicBezTo>
                    <a:cubicBezTo>
                      <a:pt x="4032" y="4130"/>
                      <a:pt x="3492" y="3849"/>
                      <a:pt x="3234" y="3719"/>
                    </a:cubicBezTo>
                    <a:cubicBezTo>
                      <a:pt x="2856" y="3526"/>
                      <a:pt x="1700" y="3012"/>
                      <a:pt x="1427" y="3012"/>
                    </a:cubicBezTo>
                    <a:cubicBezTo>
                      <a:pt x="1409" y="3012"/>
                      <a:pt x="1395" y="3014"/>
                      <a:pt x="1385" y="3019"/>
                    </a:cubicBezTo>
                    <a:cubicBezTo>
                      <a:pt x="1152" y="3130"/>
                      <a:pt x="1224" y="3403"/>
                      <a:pt x="1633" y="3597"/>
                    </a:cubicBezTo>
                    <a:cubicBezTo>
                      <a:pt x="2050" y="3794"/>
                      <a:pt x="3231" y="4458"/>
                      <a:pt x="3112" y="4667"/>
                    </a:cubicBezTo>
                    <a:cubicBezTo>
                      <a:pt x="3102" y="4684"/>
                      <a:pt x="3077" y="4693"/>
                      <a:pt x="3040" y="4693"/>
                    </a:cubicBezTo>
                    <a:cubicBezTo>
                      <a:pt x="2654" y="4693"/>
                      <a:pt x="948" y="3809"/>
                      <a:pt x="948" y="3809"/>
                    </a:cubicBezTo>
                    <a:cubicBezTo>
                      <a:pt x="948" y="3809"/>
                      <a:pt x="742" y="3656"/>
                      <a:pt x="572" y="3656"/>
                    </a:cubicBezTo>
                    <a:cubicBezTo>
                      <a:pt x="504" y="3656"/>
                      <a:pt x="443" y="3680"/>
                      <a:pt x="402" y="3747"/>
                    </a:cubicBezTo>
                    <a:cubicBezTo>
                      <a:pt x="143" y="4175"/>
                      <a:pt x="2405" y="5144"/>
                      <a:pt x="2620" y="5230"/>
                    </a:cubicBezTo>
                    <a:cubicBezTo>
                      <a:pt x="2750" y="5283"/>
                      <a:pt x="2680" y="5463"/>
                      <a:pt x="2556" y="5463"/>
                    </a:cubicBezTo>
                    <a:cubicBezTo>
                      <a:pt x="2537" y="5463"/>
                      <a:pt x="2516" y="5459"/>
                      <a:pt x="2494" y="5449"/>
                    </a:cubicBezTo>
                    <a:cubicBezTo>
                      <a:pt x="2358" y="5386"/>
                      <a:pt x="1065" y="4668"/>
                      <a:pt x="471" y="4668"/>
                    </a:cubicBezTo>
                    <a:cubicBezTo>
                      <a:pt x="347" y="4668"/>
                      <a:pt x="254" y="4699"/>
                      <a:pt x="208" y="4774"/>
                    </a:cubicBezTo>
                    <a:cubicBezTo>
                      <a:pt x="0" y="5104"/>
                      <a:pt x="2057" y="5588"/>
                      <a:pt x="2322" y="6016"/>
                    </a:cubicBezTo>
                    <a:cubicBezTo>
                      <a:pt x="2373" y="6097"/>
                      <a:pt x="2350" y="6129"/>
                      <a:pt x="2278" y="6129"/>
                    </a:cubicBezTo>
                    <a:cubicBezTo>
                      <a:pt x="2153" y="6129"/>
                      <a:pt x="1878" y="6033"/>
                      <a:pt x="1586" y="5937"/>
                    </a:cubicBezTo>
                    <a:cubicBezTo>
                      <a:pt x="1296" y="5841"/>
                      <a:pt x="990" y="5747"/>
                      <a:pt x="798" y="5747"/>
                    </a:cubicBezTo>
                    <a:cubicBezTo>
                      <a:pt x="710" y="5747"/>
                      <a:pt x="645" y="5766"/>
                      <a:pt x="617" y="5815"/>
                    </a:cubicBezTo>
                    <a:cubicBezTo>
                      <a:pt x="549" y="5937"/>
                      <a:pt x="513" y="6037"/>
                      <a:pt x="1619" y="6436"/>
                    </a:cubicBezTo>
                    <a:cubicBezTo>
                      <a:pt x="2157" y="6630"/>
                      <a:pt x="3170" y="6867"/>
                      <a:pt x="4084" y="7064"/>
                    </a:cubicBezTo>
                    <a:lnTo>
                      <a:pt x="4081" y="7074"/>
                    </a:lnTo>
                    <a:cubicBezTo>
                      <a:pt x="4081" y="7074"/>
                      <a:pt x="9114" y="9325"/>
                      <a:pt x="13120" y="9325"/>
                    </a:cubicBezTo>
                    <a:cubicBezTo>
                      <a:pt x="15050" y="9325"/>
                      <a:pt x="16741" y="8803"/>
                      <a:pt x="17516" y="7254"/>
                    </a:cubicBezTo>
                    <a:cubicBezTo>
                      <a:pt x="20046" y="2200"/>
                      <a:pt x="19921" y="1407"/>
                      <a:pt x="19921" y="1407"/>
                    </a:cubicBezTo>
                    <a:lnTo>
                      <a:pt x="15721" y="0"/>
                    </a:ln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Google Shape;971;p34">
                <a:extLst>
                  <a:ext uri="{FF2B5EF4-FFF2-40B4-BE49-F238E27FC236}">
                    <a16:creationId xmlns:a16="http://schemas.microsoft.com/office/drawing/2014/main" id="{08067EC0-7B3F-4E6C-B9F1-D55744F64AFF}"/>
                  </a:ext>
                </a:extLst>
              </p:cNvPr>
              <p:cNvSpPr/>
              <p:nvPr/>
            </p:nvSpPr>
            <p:spPr>
              <a:xfrm>
                <a:off x="7208025" y="2350914"/>
                <a:ext cx="626556" cy="727859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16396" extrusionOk="0">
                    <a:moveTo>
                      <a:pt x="10782" y="0"/>
                    </a:moveTo>
                    <a:lnTo>
                      <a:pt x="6142" y="147"/>
                    </a:lnTo>
                    <a:cubicBezTo>
                      <a:pt x="6142" y="147"/>
                      <a:pt x="2983" y="405"/>
                      <a:pt x="1174" y="4637"/>
                    </a:cubicBezTo>
                    <a:lnTo>
                      <a:pt x="0" y="7516"/>
                    </a:lnTo>
                    <a:lnTo>
                      <a:pt x="3561" y="9293"/>
                    </a:lnTo>
                    <a:lnTo>
                      <a:pt x="3568" y="9526"/>
                    </a:lnTo>
                    <a:lnTo>
                      <a:pt x="3783" y="16396"/>
                    </a:lnTo>
                    <a:lnTo>
                      <a:pt x="14074" y="14731"/>
                    </a:lnTo>
                    <a:cubicBezTo>
                      <a:pt x="14113" y="13187"/>
                      <a:pt x="12538" y="10391"/>
                      <a:pt x="12886" y="8994"/>
                    </a:cubicBezTo>
                    <a:lnTo>
                      <a:pt x="14074" y="4210"/>
                    </a:lnTo>
                    <a:lnTo>
                      <a:pt x="12617" y="36"/>
                    </a:lnTo>
                    <a:lnTo>
                      <a:pt x="10782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Google Shape;972;p34">
                <a:extLst>
                  <a:ext uri="{FF2B5EF4-FFF2-40B4-BE49-F238E27FC236}">
                    <a16:creationId xmlns:a16="http://schemas.microsoft.com/office/drawing/2014/main" id="{74DB196F-40AB-458E-A9A5-B5315FFC2A17}"/>
                  </a:ext>
                </a:extLst>
              </p:cNvPr>
              <p:cNvSpPr/>
              <p:nvPr/>
            </p:nvSpPr>
            <p:spPr>
              <a:xfrm>
                <a:off x="7325751" y="2515473"/>
                <a:ext cx="65701" cy="245801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537" extrusionOk="0">
                    <a:moveTo>
                      <a:pt x="1465" y="1"/>
                    </a:moveTo>
                    <a:cubicBezTo>
                      <a:pt x="1450" y="1"/>
                      <a:pt x="1410" y="226"/>
                      <a:pt x="1351" y="607"/>
                    </a:cubicBezTo>
                    <a:cubicBezTo>
                      <a:pt x="1294" y="986"/>
                      <a:pt x="1216" y="1517"/>
                      <a:pt x="1135" y="2136"/>
                    </a:cubicBezTo>
                    <a:lnTo>
                      <a:pt x="1135" y="2136"/>
                    </a:lnTo>
                    <a:cubicBezTo>
                      <a:pt x="871" y="2283"/>
                      <a:pt x="626" y="2497"/>
                      <a:pt x="431" y="2771"/>
                    </a:cubicBezTo>
                    <a:cubicBezTo>
                      <a:pt x="170" y="3137"/>
                      <a:pt x="47" y="3565"/>
                      <a:pt x="33" y="3945"/>
                    </a:cubicBezTo>
                    <a:cubicBezTo>
                      <a:pt x="1" y="4333"/>
                      <a:pt x="112" y="4688"/>
                      <a:pt x="274" y="4929"/>
                    </a:cubicBezTo>
                    <a:cubicBezTo>
                      <a:pt x="431" y="5176"/>
                      <a:pt x="618" y="5327"/>
                      <a:pt x="751" y="5420"/>
                    </a:cubicBezTo>
                    <a:cubicBezTo>
                      <a:pt x="872" y="5503"/>
                      <a:pt x="952" y="5536"/>
                      <a:pt x="967" y="5536"/>
                    </a:cubicBezTo>
                    <a:cubicBezTo>
                      <a:pt x="969" y="5536"/>
                      <a:pt x="970" y="5536"/>
                      <a:pt x="970" y="5536"/>
                    </a:cubicBezTo>
                    <a:cubicBezTo>
                      <a:pt x="973" y="5528"/>
                      <a:pt x="898" y="5481"/>
                      <a:pt x="776" y="5381"/>
                    </a:cubicBezTo>
                    <a:cubicBezTo>
                      <a:pt x="657" y="5281"/>
                      <a:pt x="489" y="5126"/>
                      <a:pt x="345" y="4886"/>
                    </a:cubicBezTo>
                    <a:cubicBezTo>
                      <a:pt x="201" y="4649"/>
                      <a:pt x="105" y="4322"/>
                      <a:pt x="140" y="3952"/>
                    </a:cubicBezTo>
                    <a:cubicBezTo>
                      <a:pt x="162" y="3586"/>
                      <a:pt x="281" y="3185"/>
                      <a:pt x="528" y="2844"/>
                    </a:cubicBezTo>
                    <a:cubicBezTo>
                      <a:pt x="715" y="2574"/>
                      <a:pt x="963" y="2359"/>
                      <a:pt x="1210" y="2223"/>
                    </a:cubicBezTo>
                    <a:lnTo>
                      <a:pt x="1239" y="2208"/>
                    </a:lnTo>
                    <a:lnTo>
                      <a:pt x="1243" y="2179"/>
                    </a:lnTo>
                    <a:cubicBezTo>
                      <a:pt x="1318" y="1548"/>
                      <a:pt x="1382" y="1002"/>
                      <a:pt x="1422" y="618"/>
                    </a:cubicBezTo>
                    <a:cubicBezTo>
                      <a:pt x="1462" y="230"/>
                      <a:pt x="1480" y="1"/>
                      <a:pt x="1465" y="1"/>
                    </a:cubicBezTo>
                    <a:cubicBezTo>
                      <a:pt x="1465" y="1"/>
                      <a:pt x="1465" y="1"/>
                      <a:pt x="146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Google Shape;973;p34">
                <a:extLst>
                  <a:ext uri="{FF2B5EF4-FFF2-40B4-BE49-F238E27FC236}">
                    <a16:creationId xmlns:a16="http://schemas.microsoft.com/office/drawing/2014/main" id="{E90C00BB-98A3-47BA-8E0B-FCBA16B4083D}"/>
                  </a:ext>
                </a:extLst>
              </p:cNvPr>
              <p:cNvSpPr/>
              <p:nvPr/>
            </p:nvSpPr>
            <p:spPr>
              <a:xfrm>
                <a:off x="7369432" y="2524040"/>
                <a:ext cx="18023" cy="31519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10" extrusionOk="0">
                    <a:moveTo>
                      <a:pt x="33" y="1"/>
                    </a:moveTo>
                    <a:cubicBezTo>
                      <a:pt x="32" y="1"/>
                      <a:pt x="30" y="1"/>
                      <a:pt x="29" y="2"/>
                    </a:cubicBezTo>
                    <a:cubicBezTo>
                      <a:pt x="0" y="15"/>
                      <a:pt x="54" y="184"/>
                      <a:pt x="147" y="382"/>
                    </a:cubicBezTo>
                    <a:cubicBezTo>
                      <a:pt x="240" y="567"/>
                      <a:pt x="336" y="710"/>
                      <a:pt x="369" y="710"/>
                    </a:cubicBezTo>
                    <a:cubicBezTo>
                      <a:pt x="371" y="710"/>
                      <a:pt x="372" y="710"/>
                      <a:pt x="373" y="709"/>
                    </a:cubicBezTo>
                    <a:cubicBezTo>
                      <a:pt x="405" y="694"/>
                      <a:pt x="352" y="522"/>
                      <a:pt x="255" y="328"/>
                    </a:cubicBezTo>
                    <a:cubicBezTo>
                      <a:pt x="163" y="143"/>
                      <a:pt x="67" y="1"/>
                      <a:pt x="3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Google Shape;974;p34">
                <a:extLst>
                  <a:ext uri="{FF2B5EF4-FFF2-40B4-BE49-F238E27FC236}">
                    <a16:creationId xmlns:a16="http://schemas.microsoft.com/office/drawing/2014/main" id="{F53D9033-87AA-4963-AC15-B6E0515C35BA}"/>
                  </a:ext>
                </a:extLst>
              </p:cNvPr>
              <p:cNvSpPr/>
              <p:nvPr/>
            </p:nvSpPr>
            <p:spPr>
              <a:xfrm>
                <a:off x="7447961" y="1936167"/>
                <a:ext cx="247177" cy="496353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11181" extrusionOk="0">
                    <a:moveTo>
                      <a:pt x="2696" y="0"/>
                    </a:moveTo>
                    <a:lnTo>
                      <a:pt x="87" y="1274"/>
                    </a:lnTo>
                    <a:cubicBezTo>
                      <a:pt x="87" y="1274"/>
                      <a:pt x="1" y="4551"/>
                      <a:pt x="87" y="5972"/>
                    </a:cubicBezTo>
                    <a:cubicBezTo>
                      <a:pt x="173" y="7394"/>
                      <a:pt x="1608" y="7545"/>
                      <a:pt x="1608" y="7545"/>
                    </a:cubicBezTo>
                    <a:cubicBezTo>
                      <a:pt x="1608" y="7545"/>
                      <a:pt x="1573" y="8378"/>
                      <a:pt x="1540" y="9253"/>
                    </a:cubicBezTo>
                    <a:cubicBezTo>
                      <a:pt x="1501" y="10306"/>
                      <a:pt x="2345" y="11181"/>
                      <a:pt x="3395" y="11181"/>
                    </a:cubicBezTo>
                    <a:cubicBezTo>
                      <a:pt x="3402" y="11181"/>
                      <a:pt x="3408" y="11181"/>
                      <a:pt x="3414" y="11181"/>
                    </a:cubicBezTo>
                    <a:cubicBezTo>
                      <a:pt x="4401" y="11170"/>
                      <a:pt x="5209" y="10391"/>
                      <a:pt x="5252" y="9404"/>
                    </a:cubicBezTo>
                    <a:lnTo>
                      <a:pt x="5567" y="2175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Google Shape;975;p34">
                <a:extLst>
                  <a:ext uri="{FF2B5EF4-FFF2-40B4-BE49-F238E27FC236}">
                    <a16:creationId xmlns:a16="http://schemas.microsoft.com/office/drawing/2014/main" id="{01805C12-0E02-4B66-9A18-5FF737817774}"/>
                  </a:ext>
                </a:extLst>
              </p:cNvPr>
              <p:cNvSpPr/>
              <p:nvPr/>
            </p:nvSpPr>
            <p:spPr>
              <a:xfrm>
                <a:off x="7464386" y="2090693"/>
                <a:ext cx="16292" cy="1611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3" extrusionOk="0">
                    <a:moveTo>
                      <a:pt x="183" y="0"/>
                    </a:moveTo>
                    <a:cubicBezTo>
                      <a:pt x="83" y="0"/>
                      <a:pt x="0" y="83"/>
                      <a:pt x="0" y="184"/>
                    </a:cubicBezTo>
                    <a:cubicBezTo>
                      <a:pt x="0" y="284"/>
                      <a:pt x="83" y="363"/>
                      <a:pt x="183" y="363"/>
                    </a:cubicBezTo>
                    <a:cubicBezTo>
                      <a:pt x="284" y="363"/>
                      <a:pt x="367" y="284"/>
                      <a:pt x="367" y="184"/>
                    </a:cubicBezTo>
                    <a:cubicBezTo>
                      <a:pt x="367" y="83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Google Shape;976;p34">
                <a:extLst>
                  <a:ext uri="{FF2B5EF4-FFF2-40B4-BE49-F238E27FC236}">
                    <a16:creationId xmlns:a16="http://schemas.microsoft.com/office/drawing/2014/main" id="{79A60D87-CB8D-46FB-B689-BE87B4E4894F}"/>
                  </a:ext>
                </a:extLst>
              </p:cNvPr>
              <p:cNvSpPr/>
              <p:nvPr/>
            </p:nvSpPr>
            <p:spPr>
              <a:xfrm>
                <a:off x="7456085" y="2080128"/>
                <a:ext cx="32895" cy="9988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25" extrusionOk="0">
                    <a:moveTo>
                      <a:pt x="387" y="1"/>
                    </a:moveTo>
                    <a:cubicBezTo>
                      <a:pt x="378" y="1"/>
                      <a:pt x="369" y="1"/>
                      <a:pt x="360" y="1"/>
                    </a:cubicBezTo>
                    <a:cubicBezTo>
                      <a:pt x="237" y="9"/>
                      <a:pt x="137" y="62"/>
                      <a:pt x="80" y="113"/>
                    </a:cubicBezTo>
                    <a:cubicBezTo>
                      <a:pt x="19" y="167"/>
                      <a:pt x="1" y="213"/>
                      <a:pt x="12" y="221"/>
                    </a:cubicBezTo>
                    <a:cubicBezTo>
                      <a:pt x="14" y="223"/>
                      <a:pt x="18" y="224"/>
                      <a:pt x="22" y="224"/>
                    </a:cubicBezTo>
                    <a:cubicBezTo>
                      <a:pt x="63" y="224"/>
                      <a:pt x="189" y="130"/>
                      <a:pt x="367" y="120"/>
                    </a:cubicBezTo>
                    <a:cubicBezTo>
                      <a:pt x="377" y="120"/>
                      <a:pt x="388" y="119"/>
                      <a:pt x="398" y="119"/>
                    </a:cubicBezTo>
                    <a:cubicBezTo>
                      <a:pt x="552" y="119"/>
                      <a:pt x="672" y="183"/>
                      <a:pt x="715" y="183"/>
                    </a:cubicBezTo>
                    <a:cubicBezTo>
                      <a:pt x="722" y="183"/>
                      <a:pt x="727" y="182"/>
                      <a:pt x="729" y="178"/>
                    </a:cubicBezTo>
                    <a:cubicBezTo>
                      <a:pt x="740" y="167"/>
                      <a:pt x="715" y="124"/>
                      <a:pt x="650" y="81"/>
                    </a:cubicBezTo>
                    <a:cubicBezTo>
                      <a:pt x="590" y="38"/>
                      <a:pt x="498" y="1"/>
                      <a:pt x="3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Google Shape;977;p34">
                <a:extLst>
                  <a:ext uri="{FF2B5EF4-FFF2-40B4-BE49-F238E27FC236}">
                    <a16:creationId xmlns:a16="http://schemas.microsoft.com/office/drawing/2014/main" id="{02A2AEE2-CF6A-4391-B156-7729965C0C2E}"/>
                  </a:ext>
                </a:extLst>
              </p:cNvPr>
              <p:cNvSpPr/>
              <p:nvPr/>
            </p:nvSpPr>
            <p:spPr>
              <a:xfrm>
                <a:off x="7557919" y="2090693"/>
                <a:ext cx="16292" cy="1611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3" extrusionOk="0">
                    <a:moveTo>
                      <a:pt x="183" y="0"/>
                    </a:moveTo>
                    <a:cubicBezTo>
                      <a:pt x="83" y="0"/>
                      <a:pt x="1" y="83"/>
                      <a:pt x="1" y="184"/>
                    </a:cubicBezTo>
                    <a:cubicBezTo>
                      <a:pt x="1" y="284"/>
                      <a:pt x="83" y="363"/>
                      <a:pt x="183" y="363"/>
                    </a:cubicBezTo>
                    <a:cubicBezTo>
                      <a:pt x="284" y="363"/>
                      <a:pt x="367" y="284"/>
                      <a:pt x="367" y="184"/>
                    </a:cubicBezTo>
                    <a:cubicBezTo>
                      <a:pt x="367" y="83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Google Shape;978;p34">
                <a:extLst>
                  <a:ext uri="{FF2B5EF4-FFF2-40B4-BE49-F238E27FC236}">
                    <a16:creationId xmlns:a16="http://schemas.microsoft.com/office/drawing/2014/main" id="{7A7203DE-E9BA-494A-A28F-DA27A889FD34}"/>
                  </a:ext>
                </a:extLst>
              </p:cNvPr>
              <p:cNvSpPr/>
              <p:nvPr/>
            </p:nvSpPr>
            <p:spPr>
              <a:xfrm>
                <a:off x="7552503" y="2080128"/>
                <a:ext cx="32673" cy="9988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25" extrusionOk="0">
                    <a:moveTo>
                      <a:pt x="384" y="1"/>
                    </a:moveTo>
                    <a:cubicBezTo>
                      <a:pt x="374" y="1"/>
                      <a:pt x="365" y="1"/>
                      <a:pt x="356" y="1"/>
                    </a:cubicBezTo>
                    <a:cubicBezTo>
                      <a:pt x="237" y="9"/>
                      <a:pt x="133" y="62"/>
                      <a:pt x="76" y="113"/>
                    </a:cubicBezTo>
                    <a:cubicBezTo>
                      <a:pt x="18" y="167"/>
                      <a:pt x="0" y="213"/>
                      <a:pt x="11" y="221"/>
                    </a:cubicBezTo>
                    <a:cubicBezTo>
                      <a:pt x="14" y="223"/>
                      <a:pt x="17" y="224"/>
                      <a:pt x="22" y="224"/>
                    </a:cubicBezTo>
                    <a:cubicBezTo>
                      <a:pt x="63" y="224"/>
                      <a:pt x="188" y="130"/>
                      <a:pt x="366" y="120"/>
                    </a:cubicBezTo>
                    <a:cubicBezTo>
                      <a:pt x="377" y="120"/>
                      <a:pt x="387" y="119"/>
                      <a:pt x="398" y="119"/>
                    </a:cubicBezTo>
                    <a:cubicBezTo>
                      <a:pt x="552" y="119"/>
                      <a:pt x="672" y="183"/>
                      <a:pt x="715" y="183"/>
                    </a:cubicBezTo>
                    <a:cubicBezTo>
                      <a:pt x="721" y="183"/>
                      <a:pt x="726" y="182"/>
                      <a:pt x="729" y="178"/>
                    </a:cubicBezTo>
                    <a:cubicBezTo>
                      <a:pt x="736" y="167"/>
                      <a:pt x="714" y="124"/>
                      <a:pt x="650" y="81"/>
                    </a:cubicBezTo>
                    <a:cubicBezTo>
                      <a:pt x="590" y="38"/>
                      <a:pt x="494" y="1"/>
                      <a:pt x="3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Google Shape;979;p34">
                <a:extLst>
                  <a:ext uri="{FF2B5EF4-FFF2-40B4-BE49-F238E27FC236}">
                    <a16:creationId xmlns:a16="http://schemas.microsoft.com/office/drawing/2014/main" id="{09BF9EB9-5882-4794-BF24-76AC5B0A5C51}"/>
                  </a:ext>
                </a:extLst>
              </p:cNvPr>
              <p:cNvSpPr/>
              <p:nvPr/>
            </p:nvSpPr>
            <p:spPr>
              <a:xfrm>
                <a:off x="7508378" y="2171618"/>
                <a:ext cx="47500" cy="24593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554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700" y="123"/>
                      <a:pt x="269" y="295"/>
                      <a:pt x="0" y="327"/>
                    </a:cubicBezTo>
                    <a:cubicBezTo>
                      <a:pt x="0" y="327"/>
                      <a:pt x="158" y="554"/>
                      <a:pt x="434" y="554"/>
                    </a:cubicBezTo>
                    <a:cubicBezTo>
                      <a:pt x="498" y="554"/>
                      <a:pt x="569" y="541"/>
                      <a:pt x="646" y="511"/>
                    </a:cubicBezTo>
                    <a:cubicBezTo>
                      <a:pt x="1070" y="345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Google Shape;980;p34">
                <a:extLst>
                  <a:ext uri="{FF2B5EF4-FFF2-40B4-BE49-F238E27FC236}">
                    <a16:creationId xmlns:a16="http://schemas.microsoft.com/office/drawing/2014/main" id="{59D89BE1-BE73-4338-A591-7A13E0CF0742}"/>
                  </a:ext>
                </a:extLst>
              </p:cNvPr>
              <p:cNvSpPr/>
              <p:nvPr/>
            </p:nvSpPr>
            <p:spPr>
              <a:xfrm>
                <a:off x="7519165" y="2242866"/>
                <a:ext cx="83724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87" extrusionOk="0">
                    <a:moveTo>
                      <a:pt x="1886" y="1"/>
                    </a:moveTo>
                    <a:lnTo>
                      <a:pt x="1886" y="1"/>
                    </a:lnTo>
                    <a:cubicBezTo>
                      <a:pt x="991" y="625"/>
                      <a:pt x="65" y="636"/>
                      <a:pt x="4" y="636"/>
                    </a:cubicBezTo>
                    <a:cubicBezTo>
                      <a:pt x="2" y="636"/>
                      <a:pt x="1" y="636"/>
                      <a:pt x="1" y="636"/>
                    </a:cubicBezTo>
                    <a:lnTo>
                      <a:pt x="1" y="636"/>
                    </a:lnTo>
                    <a:lnTo>
                      <a:pt x="34" y="984"/>
                    </a:lnTo>
                    <a:cubicBezTo>
                      <a:pt x="74" y="985"/>
                      <a:pt x="114" y="986"/>
                      <a:pt x="153" y="986"/>
                    </a:cubicBezTo>
                    <a:cubicBezTo>
                      <a:pt x="1482" y="986"/>
                      <a:pt x="1886" y="1"/>
                      <a:pt x="1886" y="1"/>
                    </a:cubicBezTo>
                    <a:close/>
                  </a:path>
                </a:pathLst>
              </a:custGeom>
              <a:solidFill>
                <a:srgbClr val="D78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Google Shape;981;p34">
                <a:extLst>
                  <a:ext uri="{FF2B5EF4-FFF2-40B4-BE49-F238E27FC236}">
                    <a16:creationId xmlns:a16="http://schemas.microsoft.com/office/drawing/2014/main" id="{47818E24-FAA6-4119-9554-D659418BAA11}"/>
                  </a:ext>
                </a:extLst>
              </p:cNvPr>
              <p:cNvSpPr/>
              <p:nvPr/>
            </p:nvSpPr>
            <p:spPr>
              <a:xfrm>
                <a:off x="7423013" y="1893729"/>
                <a:ext cx="464789" cy="393184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8857" extrusionOk="0">
                    <a:moveTo>
                      <a:pt x="3577" y="0"/>
                    </a:moveTo>
                    <a:cubicBezTo>
                      <a:pt x="3013" y="0"/>
                      <a:pt x="2240" y="152"/>
                      <a:pt x="1244" y="1185"/>
                    </a:cubicBezTo>
                    <a:cubicBezTo>
                      <a:pt x="1012" y="1433"/>
                      <a:pt x="839" y="1681"/>
                      <a:pt x="714" y="1925"/>
                    </a:cubicBezTo>
                    <a:cubicBezTo>
                      <a:pt x="348" y="2381"/>
                      <a:pt x="157" y="2883"/>
                      <a:pt x="86" y="3264"/>
                    </a:cubicBezTo>
                    <a:cubicBezTo>
                      <a:pt x="0" y="3692"/>
                      <a:pt x="34" y="3968"/>
                      <a:pt x="49" y="3968"/>
                    </a:cubicBezTo>
                    <a:cubicBezTo>
                      <a:pt x="49" y="3968"/>
                      <a:pt x="49" y="3968"/>
                      <a:pt x="49" y="3968"/>
                    </a:cubicBezTo>
                    <a:cubicBezTo>
                      <a:pt x="50" y="3968"/>
                      <a:pt x="50" y="3968"/>
                      <a:pt x="50" y="3968"/>
                    </a:cubicBezTo>
                    <a:cubicBezTo>
                      <a:pt x="78" y="3968"/>
                      <a:pt x="82" y="3696"/>
                      <a:pt x="193" y="3289"/>
                    </a:cubicBezTo>
                    <a:cubicBezTo>
                      <a:pt x="247" y="3080"/>
                      <a:pt x="333" y="2840"/>
                      <a:pt x="466" y="2589"/>
                    </a:cubicBezTo>
                    <a:lnTo>
                      <a:pt x="466" y="2589"/>
                    </a:lnTo>
                    <a:cubicBezTo>
                      <a:pt x="258" y="3508"/>
                      <a:pt x="609" y="4226"/>
                      <a:pt x="609" y="4226"/>
                    </a:cubicBezTo>
                    <a:lnTo>
                      <a:pt x="1115" y="4086"/>
                    </a:lnTo>
                    <a:lnTo>
                      <a:pt x="2924" y="3472"/>
                    </a:lnTo>
                    <a:cubicBezTo>
                      <a:pt x="2760" y="2912"/>
                      <a:pt x="3003" y="2216"/>
                      <a:pt x="3139" y="1889"/>
                    </a:cubicBezTo>
                    <a:lnTo>
                      <a:pt x="3154" y="1879"/>
                    </a:lnTo>
                    <a:cubicBezTo>
                      <a:pt x="3567" y="4003"/>
                      <a:pt x="5545" y="4200"/>
                      <a:pt x="5545" y="4200"/>
                    </a:cubicBezTo>
                    <a:lnTo>
                      <a:pt x="5879" y="8856"/>
                    </a:lnTo>
                    <a:cubicBezTo>
                      <a:pt x="8287" y="8343"/>
                      <a:pt x="8230" y="5123"/>
                      <a:pt x="8215" y="4466"/>
                    </a:cubicBezTo>
                    <a:lnTo>
                      <a:pt x="8215" y="4466"/>
                    </a:lnTo>
                    <a:cubicBezTo>
                      <a:pt x="8326" y="4836"/>
                      <a:pt x="8467" y="5260"/>
                      <a:pt x="8646" y="5704"/>
                    </a:cubicBezTo>
                    <a:cubicBezTo>
                      <a:pt x="8778" y="6035"/>
                      <a:pt x="8908" y="6354"/>
                      <a:pt x="9083" y="6620"/>
                    </a:cubicBezTo>
                    <a:cubicBezTo>
                      <a:pt x="9256" y="6889"/>
                      <a:pt x="9486" y="7086"/>
                      <a:pt x="9708" y="7183"/>
                    </a:cubicBezTo>
                    <a:cubicBezTo>
                      <a:pt x="9866" y="7254"/>
                      <a:pt x="10013" y="7278"/>
                      <a:pt x="10133" y="7278"/>
                    </a:cubicBezTo>
                    <a:cubicBezTo>
                      <a:pt x="10185" y="7278"/>
                      <a:pt x="10232" y="7274"/>
                      <a:pt x="10272" y="7266"/>
                    </a:cubicBezTo>
                    <a:cubicBezTo>
                      <a:pt x="10405" y="7241"/>
                      <a:pt x="10469" y="7198"/>
                      <a:pt x="10466" y="7190"/>
                    </a:cubicBezTo>
                    <a:cubicBezTo>
                      <a:pt x="10465" y="7189"/>
                      <a:pt x="10463" y="7188"/>
                      <a:pt x="10458" y="7188"/>
                    </a:cubicBezTo>
                    <a:cubicBezTo>
                      <a:pt x="10436" y="7188"/>
                      <a:pt x="10369" y="7207"/>
                      <a:pt x="10264" y="7215"/>
                    </a:cubicBezTo>
                    <a:cubicBezTo>
                      <a:pt x="10249" y="7216"/>
                      <a:pt x="10233" y="7217"/>
                      <a:pt x="10217" y="7217"/>
                    </a:cubicBezTo>
                    <a:cubicBezTo>
                      <a:pt x="10094" y="7217"/>
                      <a:pt x="9928" y="7189"/>
                      <a:pt x="9751" y="7097"/>
                    </a:cubicBezTo>
                    <a:cubicBezTo>
                      <a:pt x="9547" y="7000"/>
                      <a:pt x="9346" y="6810"/>
                      <a:pt x="9188" y="6555"/>
                    </a:cubicBezTo>
                    <a:cubicBezTo>
                      <a:pt x="9026" y="6300"/>
                      <a:pt x="8901" y="5984"/>
                      <a:pt x="8768" y="5654"/>
                    </a:cubicBezTo>
                    <a:cubicBezTo>
                      <a:pt x="8502" y="4994"/>
                      <a:pt x="8301" y="4380"/>
                      <a:pt x="8168" y="3935"/>
                    </a:cubicBezTo>
                    <a:cubicBezTo>
                      <a:pt x="8147" y="3863"/>
                      <a:pt x="8125" y="3799"/>
                      <a:pt x="8107" y="3738"/>
                    </a:cubicBezTo>
                    <a:cubicBezTo>
                      <a:pt x="8097" y="3658"/>
                      <a:pt x="8082" y="3594"/>
                      <a:pt x="8071" y="3544"/>
                    </a:cubicBezTo>
                    <a:cubicBezTo>
                      <a:pt x="7296" y="579"/>
                      <a:pt x="4690" y="27"/>
                      <a:pt x="4173" y="27"/>
                    </a:cubicBezTo>
                    <a:cubicBezTo>
                      <a:pt x="4010" y="27"/>
                      <a:pt x="3812" y="0"/>
                      <a:pt x="35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Google Shape;982;p34">
                <a:extLst>
                  <a:ext uri="{FF2B5EF4-FFF2-40B4-BE49-F238E27FC236}">
                    <a16:creationId xmlns:a16="http://schemas.microsoft.com/office/drawing/2014/main" id="{929C91A5-AE68-4E5E-B87C-B56843E038C3}"/>
                  </a:ext>
                </a:extLst>
              </p:cNvPr>
              <p:cNvSpPr/>
              <p:nvPr/>
            </p:nvSpPr>
            <p:spPr>
              <a:xfrm>
                <a:off x="7701481" y="2109870"/>
                <a:ext cx="54026" cy="55757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56" extrusionOk="0">
                    <a:moveTo>
                      <a:pt x="644" y="1"/>
                    </a:moveTo>
                    <a:cubicBezTo>
                      <a:pt x="628" y="1"/>
                      <a:pt x="612" y="2"/>
                      <a:pt x="596" y="3"/>
                    </a:cubicBezTo>
                    <a:cubicBezTo>
                      <a:pt x="360" y="28"/>
                      <a:pt x="169" y="225"/>
                      <a:pt x="83" y="444"/>
                    </a:cubicBezTo>
                    <a:cubicBezTo>
                      <a:pt x="0" y="667"/>
                      <a:pt x="0" y="911"/>
                      <a:pt x="7" y="1148"/>
                    </a:cubicBezTo>
                    <a:lnTo>
                      <a:pt x="32" y="1176"/>
                    </a:lnTo>
                    <a:cubicBezTo>
                      <a:pt x="153" y="1228"/>
                      <a:pt x="286" y="1256"/>
                      <a:pt x="417" y="1256"/>
                    </a:cubicBezTo>
                    <a:cubicBezTo>
                      <a:pt x="559" y="1256"/>
                      <a:pt x="699" y="1224"/>
                      <a:pt x="822" y="1155"/>
                    </a:cubicBezTo>
                    <a:cubicBezTo>
                      <a:pt x="1059" y="1019"/>
                      <a:pt x="1217" y="739"/>
                      <a:pt x="1174" y="469"/>
                    </a:cubicBezTo>
                    <a:cubicBezTo>
                      <a:pt x="1133" y="216"/>
                      <a:pt x="896" y="1"/>
                      <a:pt x="644" y="1"/>
                    </a:cubicBez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Google Shape;983;p34">
                <a:extLst>
                  <a:ext uri="{FF2B5EF4-FFF2-40B4-BE49-F238E27FC236}">
                    <a16:creationId xmlns:a16="http://schemas.microsoft.com/office/drawing/2014/main" id="{F251D078-FDB3-4CA0-81AF-B162A1E9D4B7}"/>
                  </a:ext>
                </a:extLst>
              </p:cNvPr>
              <p:cNvSpPr/>
              <p:nvPr/>
            </p:nvSpPr>
            <p:spPr>
              <a:xfrm>
                <a:off x="7719682" y="2123143"/>
                <a:ext cx="23395" cy="3169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714" extrusionOk="0">
                    <a:moveTo>
                      <a:pt x="260" y="0"/>
                    </a:moveTo>
                    <a:cubicBezTo>
                      <a:pt x="232" y="0"/>
                      <a:pt x="207" y="4"/>
                      <a:pt x="186" y="9"/>
                    </a:cubicBezTo>
                    <a:cubicBezTo>
                      <a:pt x="57" y="44"/>
                      <a:pt x="6" y="99"/>
                      <a:pt x="10" y="113"/>
                    </a:cubicBezTo>
                    <a:cubicBezTo>
                      <a:pt x="12" y="117"/>
                      <a:pt x="17" y="119"/>
                      <a:pt x="24" y="119"/>
                    </a:cubicBezTo>
                    <a:cubicBezTo>
                      <a:pt x="51" y="119"/>
                      <a:pt x="113" y="100"/>
                      <a:pt x="197" y="92"/>
                    </a:cubicBezTo>
                    <a:cubicBezTo>
                      <a:pt x="203" y="91"/>
                      <a:pt x="210" y="91"/>
                      <a:pt x="217" y="91"/>
                    </a:cubicBezTo>
                    <a:cubicBezTo>
                      <a:pt x="263" y="91"/>
                      <a:pt x="317" y="104"/>
                      <a:pt x="351" y="138"/>
                    </a:cubicBezTo>
                    <a:cubicBezTo>
                      <a:pt x="391" y="174"/>
                      <a:pt x="409" y="250"/>
                      <a:pt x="402" y="329"/>
                    </a:cubicBezTo>
                    <a:cubicBezTo>
                      <a:pt x="394" y="490"/>
                      <a:pt x="290" y="604"/>
                      <a:pt x="190" y="630"/>
                    </a:cubicBezTo>
                    <a:cubicBezTo>
                      <a:pt x="157" y="640"/>
                      <a:pt x="127" y="642"/>
                      <a:pt x="102" y="642"/>
                    </a:cubicBezTo>
                    <a:cubicBezTo>
                      <a:pt x="66" y="642"/>
                      <a:pt x="40" y="637"/>
                      <a:pt x="25" y="637"/>
                    </a:cubicBezTo>
                    <a:cubicBezTo>
                      <a:pt x="19" y="637"/>
                      <a:pt x="16" y="638"/>
                      <a:pt x="14" y="641"/>
                    </a:cubicBezTo>
                    <a:cubicBezTo>
                      <a:pt x="1" y="651"/>
                      <a:pt x="53" y="714"/>
                      <a:pt x="172" y="714"/>
                    </a:cubicBezTo>
                    <a:cubicBezTo>
                      <a:pt x="183" y="714"/>
                      <a:pt x="195" y="713"/>
                      <a:pt x="208" y="712"/>
                    </a:cubicBezTo>
                    <a:cubicBezTo>
                      <a:pt x="273" y="705"/>
                      <a:pt x="354" y="669"/>
                      <a:pt x="416" y="601"/>
                    </a:cubicBezTo>
                    <a:cubicBezTo>
                      <a:pt x="477" y="533"/>
                      <a:pt x="516" y="436"/>
                      <a:pt x="520" y="336"/>
                    </a:cubicBezTo>
                    <a:cubicBezTo>
                      <a:pt x="527" y="238"/>
                      <a:pt x="505" y="124"/>
                      <a:pt x="423" y="56"/>
                    </a:cubicBezTo>
                    <a:cubicBezTo>
                      <a:pt x="369" y="14"/>
                      <a:pt x="311" y="0"/>
                      <a:pt x="260" y="0"/>
                    </a:cubicBezTo>
                    <a:close/>
                  </a:path>
                </a:pathLst>
              </a:custGeom>
              <a:solidFill>
                <a:srgbClr val="D78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65" name="Google Shape;984;p34">
                <a:extLst>
                  <a:ext uri="{FF2B5EF4-FFF2-40B4-BE49-F238E27FC236}">
                    <a16:creationId xmlns:a16="http://schemas.microsoft.com/office/drawing/2014/main" id="{9EBB8C5B-FA77-428F-97BD-44A699FCF0B8}"/>
                  </a:ext>
                </a:extLst>
              </p:cNvPr>
              <p:cNvGrpSpPr/>
              <p:nvPr/>
            </p:nvGrpSpPr>
            <p:grpSpPr>
              <a:xfrm>
                <a:off x="7477481" y="4567060"/>
                <a:ext cx="319804" cy="141790"/>
                <a:chOff x="7477481" y="4567060"/>
                <a:chExt cx="319804" cy="141790"/>
              </a:xfrm>
            </p:grpSpPr>
            <p:sp>
              <p:nvSpPr>
                <p:cNvPr id="110" name="Google Shape;985;p34">
                  <a:extLst>
                    <a:ext uri="{FF2B5EF4-FFF2-40B4-BE49-F238E27FC236}">
                      <a16:creationId xmlns:a16="http://schemas.microsoft.com/office/drawing/2014/main" id="{F622A222-1A9E-4743-8029-4E6F61620699}"/>
                    </a:ext>
                  </a:extLst>
                </p:cNvPr>
                <p:cNvSpPr/>
                <p:nvPr/>
              </p:nvSpPr>
              <p:spPr>
                <a:xfrm>
                  <a:off x="7477481" y="4567060"/>
                  <a:ext cx="319804" cy="14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4" h="3194" extrusionOk="0">
                      <a:moveTo>
                        <a:pt x="7171" y="1"/>
                      </a:moveTo>
                      <a:lnTo>
                        <a:pt x="3291" y="26"/>
                      </a:lnTo>
                      <a:lnTo>
                        <a:pt x="3291" y="2097"/>
                      </a:lnTo>
                      <a:cubicBezTo>
                        <a:pt x="3291" y="2097"/>
                        <a:pt x="0" y="2862"/>
                        <a:pt x="800" y="3099"/>
                      </a:cubicBezTo>
                      <a:cubicBezTo>
                        <a:pt x="1038" y="3168"/>
                        <a:pt x="1676" y="3194"/>
                        <a:pt x="2463" y="3194"/>
                      </a:cubicBezTo>
                      <a:cubicBezTo>
                        <a:pt x="4052" y="3194"/>
                        <a:pt x="6247" y="3091"/>
                        <a:pt x="6963" y="3048"/>
                      </a:cubicBezTo>
                      <a:lnTo>
                        <a:pt x="7203" y="3030"/>
                      </a:lnTo>
                      <a:lnTo>
                        <a:pt x="717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1" name="Google Shape;986;p34">
                  <a:extLst>
                    <a:ext uri="{FF2B5EF4-FFF2-40B4-BE49-F238E27FC236}">
                      <a16:creationId xmlns:a16="http://schemas.microsoft.com/office/drawing/2014/main" id="{8B57F9B0-5329-4EB6-93D2-B97B1509D8F4}"/>
                    </a:ext>
                  </a:extLst>
                </p:cNvPr>
                <p:cNvSpPr/>
                <p:nvPr/>
              </p:nvSpPr>
              <p:spPr>
                <a:xfrm>
                  <a:off x="7508822" y="4693131"/>
                  <a:ext cx="287797" cy="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33" extrusionOk="0">
                      <a:moveTo>
                        <a:pt x="3242" y="0"/>
                      </a:moveTo>
                      <a:cubicBezTo>
                        <a:pt x="1455" y="0"/>
                        <a:pt x="0" y="32"/>
                        <a:pt x="0" y="68"/>
                      </a:cubicBezTo>
                      <a:cubicBezTo>
                        <a:pt x="0" y="104"/>
                        <a:pt x="1455" y="133"/>
                        <a:pt x="3242" y="133"/>
                      </a:cubicBezTo>
                      <a:cubicBezTo>
                        <a:pt x="5033" y="133"/>
                        <a:pt x="6483" y="104"/>
                        <a:pt x="6483" y="68"/>
                      </a:cubicBezTo>
                      <a:cubicBezTo>
                        <a:pt x="6483" y="32"/>
                        <a:pt x="5033" y="0"/>
                        <a:pt x="3242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2" name="Google Shape;987;p34">
                  <a:extLst>
                    <a:ext uri="{FF2B5EF4-FFF2-40B4-BE49-F238E27FC236}">
                      <a16:creationId xmlns:a16="http://schemas.microsoft.com/office/drawing/2014/main" id="{0B098707-90FB-4279-8B14-921B2F7FD841}"/>
                    </a:ext>
                  </a:extLst>
                </p:cNvPr>
                <p:cNvSpPr/>
                <p:nvPr/>
              </p:nvSpPr>
              <p:spPr>
                <a:xfrm>
                  <a:off x="7606528" y="4661924"/>
                  <a:ext cx="15493" cy="17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387" extrusionOk="0">
                      <a:moveTo>
                        <a:pt x="46" y="0"/>
                      </a:moveTo>
                      <a:cubicBezTo>
                        <a:pt x="39" y="0"/>
                        <a:pt x="33" y="2"/>
                        <a:pt x="29" y="6"/>
                      </a:cubicBezTo>
                      <a:cubicBezTo>
                        <a:pt x="0" y="36"/>
                        <a:pt x="54" y="125"/>
                        <a:pt x="133" y="225"/>
                      </a:cubicBezTo>
                      <a:cubicBezTo>
                        <a:pt x="201" y="316"/>
                        <a:pt x="269" y="386"/>
                        <a:pt x="305" y="386"/>
                      </a:cubicBezTo>
                      <a:cubicBezTo>
                        <a:pt x="309" y="386"/>
                        <a:pt x="312" y="385"/>
                        <a:pt x="316" y="384"/>
                      </a:cubicBezTo>
                      <a:cubicBezTo>
                        <a:pt x="348" y="365"/>
                        <a:pt x="319" y="254"/>
                        <a:pt x="237" y="147"/>
                      </a:cubicBezTo>
                      <a:cubicBezTo>
                        <a:pt x="168" y="53"/>
                        <a:pt x="8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3" name="Google Shape;988;p34">
                  <a:extLst>
                    <a:ext uri="{FF2B5EF4-FFF2-40B4-BE49-F238E27FC236}">
                      <a16:creationId xmlns:a16="http://schemas.microsoft.com/office/drawing/2014/main" id="{8489F58C-A0FF-46A7-9CE5-E676BA5DEDB5}"/>
                    </a:ext>
                  </a:extLst>
                </p:cNvPr>
                <p:cNvSpPr/>
                <p:nvPr/>
              </p:nvSpPr>
              <p:spPr>
                <a:xfrm>
                  <a:off x="7596451" y="4664721"/>
                  <a:ext cx="14561" cy="20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58" extrusionOk="0">
                      <a:moveTo>
                        <a:pt x="42" y="1"/>
                      </a:moveTo>
                      <a:cubicBezTo>
                        <a:pt x="37" y="1"/>
                        <a:pt x="33" y="2"/>
                        <a:pt x="29" y="4"/>
                      </a:cubicBezTo>
                      <a:cubicBezTo>
                        <a:pt x="1" y="29"/>
                        <a:pt x="51" y="137"/>
                        <a:pt x="120" y="256"/>
                      </a:cubicBezTo>
                      <a:cubicBezTo>
                        <a:pt x="187" y="368"/>
                        <a:pt x="252" y="458"/>
                        <a:pt x="289" y="458"/>
                      </a:cubicBezTo>
                      <a:cubicBezTo>
                        <a:pt x="291" y="458"/>
                        <a:pt x="293" y="457"/>
                        <a:pt x="295" y="457"/>
                      </a:cubicBezTo>
                      <a:cubicBezTo>
                        <a:pt x="327" y="442"/>
                        <a:pt x="314" y="317"/>
                        <a:pt x="234" y="188"/>
                      </a:cubicBezTo>
                      <a:cubicBezTo>
                        <a:pt x="167" y="73"/>
                        <a:pt x="81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4" name="Google Shape;989;p34">
                  <a:extLst>
                    <a:ext uri="{FF2B5EF4-FFF2-40B4-BE49-F238E27FC236}">
                      <a16:creationId xmlns:a16="http://schemas.microsoft.com/office/drawing/2014/main" id="{E78B4CAF-9592-4A7E-9AC0-253FB88D8101}"/>
                    </a:ext>
                  </a:extLst>
                </p:cNvPr>
                <p:cNvSpPr/>
                <p:nvPr/>
              </p:nvSpPr>
              <p:spPr>
                <a:xfrm>
                  <a:off x="7619268" y="4660814"/>
                  <a:ext cx="17535" cy="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185" extrusionOk="0">
                      <a:moveTo>
                        <a:pt x="64" y="0"/>
                      </a:moveTo>
                      <a:cubicBezTo>
                        <a:pt x="41" y="0"/>
                        <a:pt x="25" y="5"/>
                        <a:pt x="18" y="17"/>
                      </a:cubicBezTo>
                      <a:cubicBezTo>
                        <a:pt x="0" y="49"/>
                        <a:pt x="65" y="121"/>
                        <a:pt x="176" y="160"/>
                      </a:cubicBezTo>
                      <a:cubicBezTo>
                        <a:pt x="223" y="177"/>
                        <a:pt x="267" y="184"/>
                        <a:pt x="303" y="184"/>
                      </a:cubicBezTo>
                      <a:cubicBezTo>
                        <a:pt x="353" y="184"/>
                        <a:pt x="387" y="171"/>
                        <a:pt x="391" y="150"/>
                      </a:cubicBezTo>
                      <a:cubicBezTo>
                        <a:pt x="395" y="114"/>
                        <a:pt x="320" y="71"/>
                        <a:pt x="219" y="35"/>
                      </a:cubicBezTo>
                      <a:cubicBezTo>
                        <a:pt x="159" y="15"/>
                        <a:pt x="102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5" name="Google Shape;990;p34">
                  <a:extLst>
                    <a:ext uri="{FF2B5EF4-FFF2-40B4-BE49-F238E27FC236}">
                      <a16:creationId xmlns:a16="http://schemas.microsoft.com/office/drawing/2014/main" id="{DB6635B1-9841-4503-8BBC-E9CE73FF6CFC}"/>
                    </a:ext>
                  </a:extLst>
                </p:cNvPr>
                <p:cNvSpPr/>
                <p:nvPr/>
              </p:nvSpPr>
              <p:spPr>
                <a:xfrm>
                  <a:off x="7622597" y="4649894"/>
                  <a:ext cx="20909" cy="5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135" extrusionOk="0">
                      <a:moveTo>
                        <a:pt x="217" y="0"/>
                      </a:moveTo>
                      <a:cubicBezTo>
                        <a:pt x="101" y="0"/>
                        <a:pt x="8" y="28"/>
                        <a:pt x="5" y="62"/>
                      </a:cubicBezTo>
                      <a:cubicBezTo>
                        <a:pt x="0" y="101"/>
                        <a:pt x="104" y="130"/>
                        <a:pt x="234" y="134"/>
                      </a:cubicBezTo>
                      <a:cubicBezTo>
                        <a:pt x="366" y="134"/>
                        <a:pt x="471" y="105"/>
                        <a:pt x="467" y="70"/>
                      </a:cubicBezTo>
                      <a:cubicBezTo>
                        <a:pt x="464" y="33"/>
                        <a:pt x="359" y="1"/>
                        <a:pt x="237" y="1"/>
                      </a:cubicBezTo>
                      <a:cubicBezTo>
                        <a:pt x="230" y="1"/>
                        <a:pt x="224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Google Shape;991;p34">
                <a:extLst>
                  <a:ext uri="{FF2B5EF4-FFF2-40B4-BE49-F238E27FC236}">
                    <a16:creationId xmlns:a16="http://schemas.microsoft.com/office/drawing/2014/main" id="{CE3AD44E-2002-445F-9E47-8835FD47878F}"/>
                  </a:ext>
                </a:extLst>
              </p:cNvPr>
              <p:cNvSpPr/>
              <p:nvPr/>
            </p:nvSpPr>
            <p:spPr>
              <a:xfrm>
                <a:off x="7375336" y="2989184"/>
                <a:ext cx="469273" cy="1653798"/>
              </a:xfrm>
              <a:custGeom>
                <a:avLst/>
                <a:gdLst/>
                <a:ahLst/>
                <a:cxnLst/>
                <a:rect l="l" t="t" r="r" b="b"/>
                <a:pathLst>
                  <a:path w="10571" h="37254" extrusionOk="0">
                    <a:moveTo>
                      <a:pt x="3840" y="36981"/>
                    </a:moveTo>
                    <a:lnTo>
                      <a:pt x="3840" y="36981"/>
                    </a:lnTo>
                    <a:cubicBezTo>
                      <a:pt x="3843" y="36985"/>
                      <a:pt x="3845" y="36988"/>
                      <a:pt x="3847" y="36988"/>
                    </a:cubicBezTo>
                    <a:cubicBezTo>
                      <a:pt x="3849" y="36988"/>
                      <a:pt x="3850" y="36985"/>
                      <a:pt x="3852" y="36981"/>
                    </a:cubicBezTo>
                    <a:lnTo>
                      <a:pt x="3852" y="36981"/>
                    </a:lnTo>
                    <a:lnTo>
                      <a:pt x="3840" y="36981"/>
                    </a:lnTo>
                    <a:close/>
                    <a:moveTo>
                      <a:pt x="9939" y="0"/>
                    </a:moveTo>
                    <a:lnTo>
                      <a:pt x="2129" y="1303"/>
                    </a:lnTo>
                    <a:lnTo>
                      <a:pt x="0" y="1659"/>
                    </a:lnTo>
                    <a:lnTo>
                      <a:pt x="1224" y="3166"/>
                    </a:lnTo>
                    <a:cubicBezTo>
                      <a:pt x="1576" y="10251"/>
                      <a:pt x="1493" y="17118"/>
                      <a:pt x="1816" y="20538"/>
                    </a:cubicBezTo>
                    <a:cubicBezTo>
                      <a:pt x="1865" y="21047"/>
                      <a:pt x="3960" y="36625"/>
                      <a:pt x="3852" y="36981"/>
                    </a:cubicBezTo>
                    <a:lnTo>
                      <a:pt x="3852" y="36981"/>
                    </a:lnTo>
                    <a:lnTo>
                      <a:pt x="10305" y="37254"/>
                    </a:lnTo>
                    <a:lnTo>
                      <a:pt x="8374" y="20875"/>
                    </a:lnTo>
                    <a:lnTo>
                      <a:pt x="9289" y="6335"/>
                    </a:lnTo>
                    <a:cubicBezTo>
                      <a:pt x="10280" y="4616"/>
                      <a:pt x="10571" y="2581"/>
                      <a:pt x="10100" y="653"/>
                    </a:cubicBezTo>
                    <a:lnTo>
                      <a:pt x="9939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Google Shape;992;p34">
                <a:extLst>
                  <a:ext uri="{FF2B5EF4-FFF2-40B4-BE49-F238E27FC236}">
                    <a16:creationId xmlns:a16="http://schemas.microsoft.com/office/drawing/2014/main" id="{14BB8E61-961C-4C01-9508-0DB27C32E7CF}"/>
                  </a:ext>
                </a:extLst>
              </p:cNvPr>
              <p:cNvSpPr/>
              <p:nvPr/>
            </p:nvSpPr>
            <p:spPr>
              <a:xfrm>
                <a:off x="6550142" y="2360237"/>
                <a:ext cx="1681677" cy="1309978"/>
              </a:xfrm>
              <a:custGeom>
                <a:avLst/>
                <a:gdLst/>
                <a:ahLst/>
                <a:cxnLst/>
                <a:rect l="l" t="t" r="r" b="b"/>
                <a:pathLst>
                  <a:path w="37882" h="29509" extrusionOk="0">
                    <a:moveTo>
                      <a:pt x="7056" y="1"/>
                    </a:moveTo>
                    <a:cubicBezTo>
                      <a:pt x="6312" y="1"/>
                      <a:pt x="5628" y="489"/>
                      <a:pt x="5409" y="1240"/>
                    </a:cubicBezTo>
                    <a:lnTo>
                      <a:pt x="266" y="18885"/>
                    </a:lnTo>
                    <a:cubicBezTo>
                      <a:pt x="0" y="19797"/>
                      <a:pt x="524" y="20748"/>
                      <a:pt x="1435" y="21013"/>
                    </a:cubicBezTo>
                    <a:lnTo>
                      <a:pt x="30344" y="29441"/>
                    </a:lnTo>
                    <a:cubicBezTo>
                      <a:pt x="30504" y="29487"/>
                      <a:pt x="30665" y="29509"/>
                      <a:pt x="30823" y="29509"/>
                    </a:cubicBezTo>
                    <a:cubicBezTo>
                      <a:pt x="31568" y="29509"/>
                      <a:pt x="32253" y="29023"/>
                      <a:pt x="32472" y="28271"/>
                    </a:cubicBezTo>
                    <a:lnTo>
                      <a:pt x="37616" y="10626"/>
                    </a:lnTo>
                    <a:cubicBezTo>
                      <a:pt x="37882" y="9714"/>
                      <a:pt x="37357" y="8763"/>
                      <a:pt x="36449" y="8498"/>
                    </a:cubicBezTo>
                    <a:lnTo>
                      <a:pt x="7538" y="70"/>
                    </a:lnTo>
                    <a:cubicBezTo>
                      <a:pt x="7377" y="23"/>
                      <a:pt x="7215" y="1"/>
                      <a:pt x="7056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Google Shape;993;p34">
                <a:extLst>
                  <a:ext uri="{FF2B5EF4-FFF2-40B4-BE49-F238E27FC236}">
                    <a16:creationId xmlns:a16="http://schemas.microsoft.com/office/drawing/2014/main" id="{794370CC-E4E3-4040-BDB9-65E15A54FEB3}"/>
                  </a:ext>
                </a:extLst>
              </p:cNvPr>
              <p:cNvSpPr/>
              <p:nvPr/>
            </p:nvSpPr>
            <p:spPr>
              <a:xfrm>
                <a:off x="6558887" y="2360281"/>
                <a:ext cx="1664142" cy="1309978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29509" extrusionOk="0">
                    <a:moveTo>
                      <a:pt x="6859" y="0"/>
                    </a:moveTo>
                    <a:cubicBezTo>
                      <a:pt x="6117" y="0"/>
                      <a:pt x="5431" y="489"/>
                      <a:pt x="5212" y="1239"/>
                    </a:cubicBezTo>
                    <a:lnTo>
                      <a:pt x="3776" y="6167"/>
                    </a:lnTo>
                    <a:lnTo>
                      <a:pt x="3604" y="6752"/>
                    </a:lnTo>
                    <a:lnTo>
                      <a:pt x="3475" y="7198"/>
                    </a:lnTo>
                    <a:lnTo>
                      <a:pt x="3314" y="7758"/>
                    </a:lnTo>
                    <a:lnTo>
                      <a:pt x="3249" y="7969"/>
                    </a:lnTo>
                    <a:lnTo>
                      <a:pt x="3105" y="8460"/>
                    </a:lnTo>
                    <a:lnTo>
                      <a:pt x="3016" y="8780"/>
                    </a:lnTo>
                    <a:lnTo>
                      <a:pt x="2886" y="9222"/>
                    </a:lnTo>
                    <a:lnTo>
                      <a:pt x="69" y="18884"/>
                    </a:lnTo>
                    <a:cubicBezTo>
                      <a:pt x="22" y="19046"/>
                      <a:pt x="1" y="19207"/>
                      <a:pt x="1" y="19365"/>
                    </a:cubicBezTo>
                    <a:cubicBezTo>
                      <a:pt x="1" y="20108"/>
                      <a:pt x="488" y="20794"/>
                      <a:pt x="1238" y="21012"/>
                    </a:cubicBezTo>
                    <a:lnTo>
                      <a:pt x="30147" y="29440"/>
                    </a:lnTo>
                    <a:cubicBezTo>
                      <a:pt x="30308" y="29487"/>
                      <a:pt x="30470" y="29509"/>
                      <a:pt x="30628" y="29509"/>
                    </a:cubicBezTo>
                    <a:cubicBezTo>
                      <a:pt x="31371" y="29509"/>
                      <a:pt x="32056" y="29020"/>
                      <a:pt x="32275" y="28270"/>
                    </a:cubicBezTo>
                    <a:lnTo>
                      <a:pt x="37419" y="10625"/>
                    </a:lnTo>
                    <a:cubicBezTo>
                      <a:pt x="37465" y="10463"/>
                      <a:pt x="37487" y="10302"/>
                      <a:pt x="37487" y="10144"/>
                    </a:cubicBezTo>
                    <a:cubicBezTo>
                      <a:pt x="37487" y="9401"/>
                      <a:pt x="37003" y="8715"/>
                      <a:pt x="36252" y="8497"/>
                    </a:cubicBezTo>
                    <a:lnTo>
                      <a:pt x="29971" y="6666"/>
                    </a:lnTo>
                    <a:cubicBezTo>
                      <a:pt x="29734" y="7775"/>
                      <a:pt x="29429" y="8748"/>
                      <a:pt x="29142" y="9530"/>
                    </a:cubicBezTo>
                    <a:cubicBezTo>
                      <a:pt x="29264" y="9512"/>
                      <a:pt x="29386" y="9502"/>
                      <a:pt x="29512" y="9502"/>
                    </a:cubicBezTo>
                    <a:cubicBezTo>
                      <a:pt x="29727" y="9502"/>
                      <a:pt x="29942" y="9530"/>
                      <a:pt x="30161" y="9595"/>
                    </a:cubicBezTo>
                    <a:cubicBezTo>
                      <a:pt x="31389" y="9950"/>
                      <a:pt x="32092" y="11235"/>
                      <a:pt x="31733" y="12466"/>
                    </a:cubicBezTo>
                    <a:cubicBezTo>
                      <a:pt x="31439" y="13475"/>
                      <a:pt x="30517" y="14132"/>
                      <a:pt x="29512" y="14132"/>
                    </a:cubicBezTo>
                    <a:cubicBezTo>
                      <a:pt x="29300" y="14132"/>
                      <a:pt x="29081" y="14103"/>
                      <a:pt x="28865" y="14038"/>
                    </a:cubicBezTo>
                    <a:cubicBezTo>
                      <a:pt x="28115" y="13823"/>
                      <a:pt x="27563" y="13260"/>
                      <a:pt x="27326" y="12577"/>
                    </a:cubicBezTo>
                    <a:cubicBezTo>
                      <a:pt x="26493" y="13637"/>
                      <a:pt x="25061" y="14013"/>
                      <a:pt x="23442" y="14013"/>
                    </a:cubicBezTo>
                    <a:cubicBezTo>
                      <a:pt x="19440" y="14013"/>
                      <a:pt x="14300" y="11709"/>
                      <a:pt x="14300" y="11709"/>
                    </a:cubicBezTo>
                    <a:lnTo>
                      <a:pt x="14304" y="11699"/>
                    </a:lnTo>
                    <a:cubicBezTo>
                      <a:pt x="13385" y="11500"/>
                      <a:pt x="12372" y="11264"/>
                      <a:pt x="11838" y="11070"/>
                    </a:cubicBezTo>
                    <a:cubicBezTo>
                      <a:pt x="10732" y="10672"/>
                      <a:pt x="10765" y="10571"/>
                      <a:pt x="10833" y="10450"/>
                    </a:cubicBezTo>
                    <a:cubicBezTo>
                      <a:pt x="10861" y="10402"/>
                      <a:pt x="10926" y="10381"/>
                      <a:pt x="11012" y="10381"/>
                    </a:cubicBezTo>
                    <a:cubicBezTo>
                      <a:pt x="11206" y="10381"/>
                      <a:pt x="11514" y="10478"/>
                      <a:pt x="11806" y="10571"/>
                    </a:cubicBezTo>
                    <a:cubicBezTo>
                      <a:pt x="12096" y="10668"/>
                      <a:pt x="12369" y="10761"/>
                      <a:pt x="12495" y="10761"/>
                    </a:cubicBezTo>
                    <a:cubicBezTo>
                      <a:pt x="12566" y="10761"/>
                      <a:pt x="12591" y="10733"/>
                      <a:pt x="12541" y="10650"/>
                    </a:cubicBezTo>
                    <a:cubicBezTo>
                      <a:pt x="12276" y="10223"/>
                      <a:pt x="10219" y="9739"/>
                      <a:pt x="10424" y="9408"/>
                    </a:cubicBezTo>
                    <a:cubicBezTo>
                      <a:pt x="10470" y="9333"/>
                      <a:pt x="10563" y="9300"/>
                      <a:pt x="10686" y="9300"/>
                    </a:cubicBezTo>
                    <a:cubicBezTo>
                      <a:pt x="11282" y="9300"/>
                      <a:pt x="12574" y="10022"/>
                      <a:pt x="12710" y="10083"/>
                    </a:cubicBezTo>
                    <a:cubicBezTo>
                      <a:pt x="12732" y="10094"/>
                      <a:pt x="12753" y="10097"/>
                      <a:pt x="12771" y="10097"/>
                    </a:cubicBezTo>
                    <a:cubicBezTo>
                      <a:pt x="12897" y="10097"/>
                      <a:pt x="12969" y="9918"/>
                      <a:pt x="12839" y="9864"/>
                    </a:cubicBezTo>
                    <a:cubicBezTo>
                      <a:pt x="12621" y="9778"/>
                      <a:pt x="10359" y="8808"/>
                      <a:pt x="10621" y="8382"/>
                    </a:cubicBezTo>
                    <a:cubicBezTo>
                      <a:pt x="10661" y="8313"/>
                      <a:pt x="10722" y="8288"/>
                      <a:pt x="10790" y="8288"/>
                    </a:cubicBezTo>
                    <a:cubicBezTo>
                      <a:pt x="10959" y="8288"/>
                      <a:pt x="11166" y="8442"/>
                      <a:pt x="11166" y="8442"/>
                    </a:cubicBezTo>
                    <a:cubicBezTo>
                      <a:pt x="11166" y="8442"/>
                      <a:pt x="12868" y="9325"/>
                      <a:pt x="13255" y="9325"/>
                    </a:cubicBezTo>
                    <a:cubicBezTo>
                      <a:pt x="13292" y="9325"/>
                      <a:pt x="13317" y="9318"/>
                      <a:pt x="13328" y="9300"/>
                    </a:cubicBezTo>
                    <a:cubicBezTo>
                      <a:pt x="13446" y="9093"/>
                      <a:pt x="12265" y="8429"/>
                      <a:pt x="11852" y="8231"/>
                    </a:cubicBezTo>
                    <a:cubicBezTo>
                      <a:pt x="11443" y="8037"/>
                      <a:pt x="11368" y="7764"/>
                      <a:pt x="11605" y="7653"/>
                    </a:cubicBezTo>
                    <a:cubicBezTo>
                      <a:pt x="11615" y="7650"/>
                      <a:pt x="11626" y="7646"/>
                      <a:pt x="11644" y="7646"/>
                    </a:cubicBezTo>
                    <a:cubicBezTo>
                      <a:pt x="11917" y="7646"/>
                      <a:pt x="13073" y="8162"/>
                      <a:pt x="13453" y="8353"/>
                    </a:cubicBezTo>
                    <a:cubicBezTo>
                      <a:pt x="13711" y="8482"/>
                      <a:pt x="14250" y="8762"/>
                      <a:pt x="14529" y="8762"/>
                    </a:cubicBezTo>
                    <a:cubicBezTo>
                      <a:pt x="14688" y="8762"/>
                      <a:pt x="14759" y="8672"/>
                      <a:pt x="14648" y="8407"/>
                    </a:cubicBezTo>
                    <a:cubicBezTo>
                      <a:pt x="14336" y="7682"/>
                      <a:pt x="14372" y="7007"/>
                      <a:pt x="14508" y="6831"/>
                    </a:cubicBezTo>
                    <a:cubicBezTo>
                      <a:pt x="14551" y="6774"/>
                      <a:pt x="14612" y="6749"/>
                      <a:pt x="14673" y="6749"/>
                    </a:cubicBezTo>
                    <a:cubicBezTo>
                      <a:pt x="14803" y="6749"/>
                      <a:pt x="14935" y="6860"/>
                      <a:pt x="14932" y="7025"/>
                    </a:cubicBezTo>
                    <a:cubicBezTo>
                      <a:pt x="14928" y="7223"/>
                      <a:pt x="15021" y="7556"/>
                      <a:pt x="15101" y="7804"/>
                    </a:cubicBezTo>
                    <a:cubicBezTo>
                      <a:pt x="15169" y="8008"/>
                      <a:pt x="15266" y="8199"/>
                      <a:pt x="15399" y="8367"/>
                    </a:cubicBezTo>
                    <a:cubicBezTo>
                      <a:pt x="15549" y="8568"/>
                      <a:pt x="15689" y="8730"/>
                      <a:pt x="15808" y="8863"/>
                    </a:cubicBezTo>
                    <a:cubicBezTo>
                      <a:pt x="16848" y="9229"/>
                      <a:pt x="19595" y="10083"/>
                      <a:pt x="22390" y="10083"/>
                    </a:cubicBezTo>
                    <a:cubicBezTo>
                      <a:pt x="22764" y="10083"/>
                      <a:pt x="23140" y="10069"/>
                      <a:pt x="23514" y="10033"/>
                    </a:cubicBezTo>
                    <a:cubicBezTo>
                      <a:pt x="23632" y="10022"/>
                      <a:pt x="23805" y="9782"/>
                      <a:pt x="24010" y="9405"/>
                    </a:cubicBezTo>
                    <a:lnTo>
                      <a:pt x="23697" y="9244"/>
                    </a:lnTo>
                    <a:cubicBezTo>
                      <a:pt x="24328" y="7958"/>
                      <a:pt x="24871" y="6648"/>
                      <a:pt x="25309" y="5306"/>
                    </a:cubicBezTo>
                    <a:lnTo>
                      <a:pt x="25082" y="5241"/>
                    </a:lnTo>
                    <a:lnTo>
                      <a:pt x="24971" y="5209"/>
                    </a:lnTo>
                    <a:lnTo>
                      <a:pt x="23632" y="4817"/>
                    </a:lnTo>
                    <a:lnTo>
                      <a:pt x="23435" y="4760"/>
                    </a:lnTo>
                    <a:lnTo>
                      <a:pt x="23295" y="4721"/>
                    </a:lnTo>
                    <a:lnTo>
                      <a:pt x="23152" y="4678"/>
                    </a:lnTo>
                    <a:lnTo>
                      <a:pt x="19045" y="3482"/>
                    </a:lnTo>
                    <a:lnTo>
                      <a:pt x="18959" y="3457"/>
                    </a:lnTo>
                    <a:lnTo>
                      <a:pt x="16680" y="2790"/>
                    </a:lnTo>
                    <a:lnTo>
                      <a:pt x="7341" y="69"/>
                    </a:lnTo>
                    <a:cubicBezTo>
                      <a:pt x="7179" y="22"/>
                      <a:pt x="7018" y="0"/>
                      <a:pt x="6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Google Shape;994;p34">
                <a:extLst>
                  <a:ext uri="{FF2B5EF4-FFF2-40B4-BE49-F238E27FC236}">
                    <a16:creationId xmlns:a16="http://schemas.microsoft.com/office/drawing/2014/main" id="{267B866C-51EB-4797-87CC-43D9B8E71D78}"/>
                  </a:ext>
                </a:extLst>
              </p:cNvPr>
              <p:cNvSpPr/>
              <p:nvPr/>
            </p:nvSpPr>
            <p:spPr>
              <a:xfrm>
                <a:off x="7893736" y="2838557"/>
                <a:ext cx="187546" cy="168257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4632" extrusionOk="0">
                    <a:moveTo>
                      <a:pt x="2581" y="0"/>
                    </a:moveTo>
                    <a:cubicBezTo>
                      <a:pt x="1578" y="0"/>
                      <a:pt x="652" y="659"/>
                      <a:pt x="360" y="1670"/>
                    </a:cubicBezTo>
                    <a:cubicBezTo>
                      <a:pt x="1" y="2897"/>
                      <a:pt x="708" y="4182"/>
                      <a:pt x="1935" y="4537"/>
                    </a:cubicBezTo>
                    <a:cubicBezTo>
                      <a:pt x="2153" y="4601"/>
                      <a:pt x="2372" y="4631"/>
                      <a:pt x="2587" y="4631"/>
                    </a:cubicBezTo>
                    <a:cubicBezTo>
                      <a:pt x="3589" y="4631"/>
                      <a:pt x="4511" y="3976"/>
                      <a:pt x="4803" y="2965"/>
                    </a:cubicBezTo>
                    <a:cubicBezTo>
                      <a:pt x="5162" y="1734"/>
                      <a:pt x="4459" y="449"/>
                      <a:pt x="3231" y="94"/>
                    </a:cubicBezTo>
                    <a:cubicBezTo>
                      <a:pt x="3015" y="31"/>
                      <a:pt x="2796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Google Shape;995;p34">
                <a:extLst>
                  <a:ext uri="{FF2B5EF4-FFF2-40B4-BE49-F238E27FC236}">
                    <a16:creationId xmlns:a16="http://schemas.microsoft.com/office/drawing/2014/main" id="{D29FACB2-37E4-4039-9F7A-B268260BEADB}"/>
                  </a:ext>
                </a:extLst>
              </p:cNvPr>
              <p:cNvSpPr/>
              <p:nvPr/>
            </p:nvSpPr>
            <p:spPr>
              <a:xfrm>
                <a:off x="6733701" y="2965600"/>
                <a:ext cx="31385" cy="8723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965" extrusionOk="0">
                    <a:moveTo>
                      <a:pt x="100" y="1"/>
                    </a:moveTo>
                    <a:lnTo>
                      <a:pt x="54" y="162"/>
                    </a:lnTo>
                    <a:lnTo>
                      <a:pt x="474" y="284"/>
                    </a:lnTo>
                    <a:lnTo>
                      <a:pt x="0" y="1910"/>
                    </a:lnTo>
                    <a:lnTo>
                      <a:pt x="183" y="1964"/>
                    </a:lnTo>
                    <a:lnTo>
                      <a:pt x="707" y="177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Google Shape;996;p34">
                <a:extLst>
                  <a:ext uri="{FF2B5EF4-FFF2-40B4-BE49-F238E27FC236}">
                    <a16:creationId xmlns:a16="http://schemas.microsoft.com/office/drawing/2014/main" id="{11DE25F3-A176-4AC9-88B9-B0C6A8E8B154}"/>
                  </a:ext>
                </a:extLst>
              </p:cNvPr>
              <p:cNvSpPr/>
              <p:nvPr/>
            </p:nvSpPr>
            <p:spPr>
              <a:xfrm>
                <a:off x="6767749" y="2985798"/>
                <a:ext cx="73070" cy="90738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2044" extrusionOk="0">
                    <a:moveTo>
                      <a:pt x="810" y="0"/>
                    </a:moveTo>
                    <a:cubicBezTo>
                      <a:pt x="655" y="0"/>
                      <a:pt x="515" y="40"/>
                      <a:pt x="400" y="116"/>
                    </a:cubicBezTo>
                    <a:lnTo>
                      <a:pt x="496" y="267"/>
                    </a:lnTo>
                    <a:cubicBezTo>
                      <a:pt x="593" y="203"/>
                      <a:pt x="697" y="173"/>
                      <a:pt x="811" y="173"/>
                    </a:cubicBezTo>
                    <a:cubicBezTo>
                      <a:pt x="884" y="173"/>
                      <a:pt x="961" y="186"/>
                      <a:pt x="1042" y="209"/>
                    </a:cubicBezTo>
                    <a:cubicBezTo>
                      <a:pt x="1314" y="288"/>
                      <a:pt x="1426" y="457"/>
                      <a:pt x="1365" y="666"/>
                    </a:cubicBezTo>
                    <a:cubicBezTo>
                      <a:pt x="1329" y="787"/>
                      <a:pt x="1253" y="898"/>
                      <a:pt x="995" y="1039"/>
                    </a:cubicBezTo>
                    <a:lnTo>
                      <a:pt x="40" y="1549"/>
                    </a:lnTo>
                    <a:lnTo>
                      <a:pt x="1" y="1678"/>
                    </a:lnTo>
                    <a:lnTo>
                      <a:pt x="1258" y="2044"/>
                    </a:lnTo>
                    <a:lnTo>
                      <a:pt x="1304" y="1882"/>
                    </a:lnTo>
                    <a:lnTo>
                      <a:pt x="320" y="1595"/>
                    </a:lnTo>
                    <a:lnTo>
                      <a:pt x="1102" y="1175"/>
                    </a:lnTo>
                    <a:cubicBezTo>
                      <a:pt x="1412" y="1010"/>
                      <a:pt x="1508" y="870"/>
                      <a:pt x="1559" y="701"/>
                    </a:cubicBezTo>
                    <a:cubicBezTo>
                      <a:pt x="1645" y="403"/>
                      <a:pt x="1469" y="152"/>
                      <a:pt x="1107" y="45"/>
                    </a:cubicBezTo>
                    <a:cubicBezTo>
                      <a:pt x="1004" y="15"/>
                      <a:pt x="904" y="0"/>
                      <a:pt x="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Google Shape;997;p34">
                <a:extLst>
                  <a:ext uri="{FF2B5EF4-FFF2-40B4-BE49-F238E27FC236}">
                    <a16:creationId xmlns:a16="http://schemas.microsoft.com/office/drawing/2014/main" id="{1FF2D4F3-C688-45F9-8C2B-27C9BC23606F}"/>
                  </a:ext>
                </a:extLst>
              </p:cNvPr>
              <p:cNvSpPr/>
              <p:nvPr/>
            </p:nvSpPr>
            <p:spPr>
              <a:xfrm>
                <a:off x="6844236" y="3013721"/>
                <a:ext cx="71117" cy="8257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860" extrusionOk="0">
                    <a:moveTo>
                      <a:pt x="1332" y="1"/>
                    </a:moveTo>
                    <a:lnTo>
                      <a:pt x="40" y="908"/>
                    </a:lnTo>
                    <a:lnTo>
                      <a:pt x="1" y="1041"/>
                    </a:lnTo>
                    <a:lnTo>
                      <a:pt x="1009" y="1336"/>
                    </a:lnTo>
                    <a:lnTo>
                      <a:pt x="873" y="1806"/>
                    </a:lnTo>
                    <a:lnTo>
                      <a:pt x="1056" y="1859"/>
                    </a:lnTo>
                    <a:lnTo>
                      <a:pt x="1196" y="1389"/>
                    </a:lnTo>
                    <a:lnTo>
                      <a:pt x="1551" y="1493"/>
                    </a:lnTo>
                    <a:lnTo>
                      <a:pt x="1602" y="1332"/>
                    </a:lnTo>
                    <a:lnTo>
                      <a:pt x="1243" y="1228"/>
                    </a:lnTo>
                    <a:lnTo>
                      <a:pt x="1361" y="812"/>
                    </a:lnTo>
                    <a:lnTo>
                      <a:pt x="1185" y="761"/>
                    </a:lnTo>
                    <a:lnTo>
                      <a:pt x="1064" y="1174"/>
                    </a:lnTo>
                    <a:lnTo>
                      <a:pt x="288" y="948"/>
                    </a:lnTo>
                    <a:lnTo>
                      <a:pt x="1537" y="62"/>
                    </a:lnTo>
                    <a:lnTo>
                      <a:pt x="13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Google Shape;998;p34">
                <a:extLst>
                  <a:ext uri="{FF2B5EF4-FFF2-40B4-BE49-F238E27FC236}">
                    <a16:creationId xmlns:a16="http://schemas.microsoft.com/office/drawing/2014/main" id="{D73498FD-14CF-47FE-A40D-1FCF3856652B}"/>
                  </a:ext>
                </a:extLst>
              </p:cNvPr>
              <p:cNvSpPr/>
              <p:nvPr/>
            </p:nvSpPr>
            <p:spPr>
              <a:xfrm>
                <a:off x="6966002" y="3049100"/>
                <a:ext cx="70939" cy="8257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860" extrusionOk="0">
                    <a:moveTo>
                      <a:pt x="1331" y="0"/>
                    </a:moveTo>
                    <a:lnTo>
                      <a:pt x="36" y="912"/>
                    </a:lnTo>
                    <a:lnTo>
                      <a:pt x="0" y="1044"/>
                    </a:lnTo>
                    <a:lnTo>
                      <a:pt x="1008" y="1339"/>
                    </a:lnTo>
                    <a:lnTo>
                      <a:pt x="872" y="1809"/>
                    </a:lnTo>
                    <a:lnTo>
                      <a:pt x="1056" y="1859"/>
                    </a:lnTo>
                    <a:lnTo>
                      <a:pt x="1192" y="1393"/>
                    </a:lnTo>
                    <a:lnTo>
                      <a:pt x="1551" y="1497"/>
                    </a:lnTo>
                    <a:lnTo>
                      <a:pt x="1597" y="1332"/>
                    </a:lnTo>
                    <a:lnTo>
                      <a:pt x="1238" y="1228"/>
                    </a:lnTo>
                    <a:lnTo>
                      <a:pt x="1361" y="815"/>
                    </a:lnTo>
                    <a:lnTo>
                      <a:pt x="1181" y="761"/>
                    </a:lnTo>
                    <a:lnTo>
                      <a:pt x="1059" y="1178"/>
                    </a:lnTo>
                    <a:lnTo>
                      <a:pt x="284" y="948"/>
                    </a:lnTo>
                    <a:lnTo>
                      <a:pt x="1536" y="61"/>
                    </a:ln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Google Shape;999;p34">
                <a:extLst>
                  <a:ext uri="{FF2B5EF4-FFF2-40B4-BE49-F238E27FC236}">
                    <a16:creationId xmlns:a16="http://schemas.microsoft.com/office/drawing/2014/main" id="{F1958D13-0793-4418-9CBE-F5C053774391}"/>
                  </a:ext>
                </a:extLst>
              </p:cNvPr>
              <p:cNvSpPr/>
              <p:nvPr/>
            </p:nvSpPr>
            <p:spPr>
              <a:xfrm>
                <a:off x="7043598" y="3063261"/>
                <a:ext cx="73514" cy="8749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971" extrusionOk="0">
                    <a:moveTo>
                      <a:pt x="675" y="1"/>
                    </a:moveTo>
                    <a:lnTo>
                      <a:pt x="323" y="873"/>
                    </a:lnTo>
                    <a:lnTo>
                      <a:pt x="703" y="980"/>
                    </a:lnTo>
                    <a:cubicBezTo>
                      <a:pt x="1155" y="1113"/>
                      <a:pt x="1260" y="1300"/>
                      <a:pt x="1192" y="1530"/>
                    </a:cubicBezTo>
                    <a:cubicBezTo>
                      <a:pt x="1143" y="1693"/>
                      <a:pt x="1015" y="1792"/>
                      <a:pt x="825" y="1792"/>
                    </a:cubicBezTo>
                    <a:cubicBezTo>
                      <a:pt x="763" y="1792"/>
                      <a:pt x="695" y="1781"/>
                      <a:pt x="621" y="1759"/>
                    </a:cubicBezTo>
                    <a:cubicBezTo>
                      <a:pt x="391" y="1691"/>
                      <a:pt x="212" y="1544"/>
                      <a:pt x="133" y="1393"/>
                    </a:cubicBezTo>
                    <a:lnTo>
                      <a:pt x="0" y="1512"/>
                    </a:lnTo>
                    <a:cubicBezTo>
                      <a:pt x="97" y="1691"/>
                      <a:pt x="316" y="1853"/>
                      <a:pt x="574" y="1928"/>
                    </a:cubicBezTo>
                    <a:cubicBezTo>
                      <a:pt x="673" y="1957"/>
                      <a:pt x="763" y="1971"/>
                      <a:pt x="846" y="1971"/>
                    </a:cubicBezTo>
                    <a:cubicBezTo>
                      <a:pt x="1127" y="1971"/>
                      <a:pt x="1313" y="1812"/>
                      <a:pt x="1382" y="1576"/>
                    </a:cubicBezTo>
                    <a:cubicBezTo>
                      <a:pt x="1472" y="1260"/>
                      <a:pt x="1328" y="988"/>
                      <a:pt x="789" y="830"/>
                    </a:cubicBezTo>
                    <a:lnTo>
                      <a:pt x="560" y="765"/>
                    </a:lnTo>
                    <a:lnTo>
                      <a:pt x="789" y="213"/>
                    </a:lnTo>
                    <a:lnTo>
                      <a:pt x="1604" y="450"/>
                    </a:lnTo>
                    <a:lnTo>
                      <a:pt x="1655" y="288"/>
                    </a:lnTo>
                    <a:lnTo>
                      <a:pt x="6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Google Shape;1000;p34">
                <a:extLst>
                  <a:ext uri="{FF2B5EF4-FFF2-40B4-BE49-F238E27FC236}">
                    <a16:creationId xmlns:a16="http://schemas.microsoft.com/office/drawing/2014/main" id="{B92C4A37-2E62-4389-869D-FE5A211D5551}"/>
                  </a:ext>
                </a:extLst>
              </p:cNvPr>
              <p:cNvSpPr/>
              <p:nvPr/>
            </p:nvSpPr>
            <p:spPr>
              <a:xfrm>
                <a:off x="7120884" y="3090695"/>
                <a:ext cx="73159" cy="83014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870" extrusionOk="0">
                    <a:moveTo>
                      <a:pt x="720" y="876"/>
                    </a:moveTo>
                    <a:cubicBezTo>
                      <a:pt x="774" y="876"/>
                      <a:pt x="831" y="884"/>
                      <a:pt x="890" y="901"/>
                    </a:cubicBezTo>
                    <a:cubicBezTo>
                      <a:pt x="1163" y="980"/>
                      <a:pt x="1296" y="1181"/>
                      <a:pt x="1228" y="1418"/>
                    </a:cubicBezTo>
                    <a:cubicBezTo>
                      <a:pt x="1171" y="1602"/>
                      <a:pt x="1024" y="1704"/>
                      <a:pt x="839" y="1704"/>
                    </a:cubicBezTo>
                    <a:cubicBezTo>
                      <a:pt x="787" y="1704"/>
                      <a:pt x="732" y="1696"/>
                      <a:pt x="675" y="1680"/>
                    </a:cubicBezTo>
                    <a:cubicBezTo>
                      <a:pt x="366" y="1586"/>
                      <a:pt x="259" y="1353"/>
                      <a:pt x="315" y="1156"/>
                    </a:cubicBezTo>
                    <a:cubicBezTo>
                      <a:pt x="366" y="984"/>
                      <a:pt x="521" y="876"/>
                      <a:pt x="720" y="876"/>
                    </a:cubicBezTo>
                    <a:close/>
                    <a:moveTo>
                      <a:pt x="977" y="1"/>
                    </a:moveTo>
                    <a:cubicBezTo>
                      <a:pt x="611" y="1"/>
                      <a:pt x="306" y="240"/>
                      <a:pt x="165" y="728"/>
                    </a:cubicBezTo>
                    <a:cubicBezTo>
                      <a:pt x="0" y="1292"/>
                      <a:pt x="161" y="1698"/>
                      <a:pt x="638" y="1838"/>
                    </a:cubicBezTo>
                    <a:cubicBezTo>
                      <a:pt x="713" y="1859"/>
                      <a:pt x="786" y="1870"/>
                      <a:pt x="855" y="1870"/>
                    </a:cubicBezTo>
                    <a:cubicBezTo>
                      <a:pt x="1114" y="1870"/>
                      <a:pt x="1330" y="1727"/>
                      <a:pt x="1407" y="1464"/>
                    </a:cubicBezTo>
                    <a:cubicBezTo>
                      <a:pt x="1503" y="1138"/>
                      <a:pt x="1317" y="858"/>
                      <a:pt x="962" y="753"/>
                    </a:cubicBezTo>
                    <a:cubicBezTo>
                      <a:pt x="887" y="732"/>
                      <a:pt x="814" y="721"/>
                      <a:pt x="743" y="721"/>
                    </a:cubicBezTo>
                    <a:cubicBezTo>
                      <a:pt x="578" y="721"/>
                      <a:pt x="430" y="780"/>
                      <a:pt x="327" y="901"/>
                    </a:cubicBezTo>
                    <a:cubicBezTo>
                      <a:pt x="337" y="844"/>
                      <a:pt x="348" y="793"/>
                      <a:pt x="362" y="753"/>
                    </a:cubicBezTo>
                    <a:cubicBezTo>
                      <a:pt x="475" y="361"/>
                      <a:pt x="704" y="171"/>
                      <a:pt x="990" y="171"/>
                    </a:cubicBezTo>
                    <a:cubicBezTo>
                      <a:pt x="1060" y="171"/>
                      <a:pt x="1134" y="182"/>
                      <a:pt x="1210" y="205"/>
                    </a:cubicBezTo>
                    <a:cubicBezTo>
                      <a:pt x="1342" y="244"/>
                      <a:pt x="1457" y="301"/>
                      <a:pt x="1529" y="387"/>
                    </a:cubicBezTo>
                    <a:lnTo>
                      <a:pt x="1647" y="262"/>
                    </a:lnTo>
                    <a:cubicBezTo>
                      <a:pt x="1554" y="162"/>
                      <a:pt x="1414" y="90"/>
                      <a:pt x="1253" y="43"/>
                    </a:cubicBezTo>
                    <a:cubicBezTo>
                      <a:pt x="1158" y="15"/>
                      <a:pt x="1066" y="1"/>
                      <a:pt x="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Google Shape;1001;p34">
                <a:extLst>
                  <a:ext uri="{FF2B5EF4-FFF2-40B4-BE49-F238E27FC236}">
                    <a16:creationId xmlns:a16="http://schemas.microsoft.com/office/drawing/2014/main" id="{FEA163F1-726C-4E73-A088-80B9BEB060C8}"/>
                  </a:ext>
                </a:extLst>
              </p:cNvPr>
              <p:cNvSpPr/>
              <p:nvPr/>
            </p:nvSpPr>
            <p:spPr>
              <a:xfrm>
                <a:off x="7230487" y="3115865"/>
                <a:ext cx="74757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2014" extrusionOk="0">
                    <a:moveTo>
                      <a:pt x="532" y="0"/>
                    </a:moveTo>
                    <a:lnTo>
                      <a:pt x="485" y="165"/>
                    </a:lnTo>
                    <a:lnTo>
                      <a:pt x="1400" y="431"/>
                    </a:lnTo>
                    <a:lnTo>
                      <a:pt x="722" y="908"/>
                    </a:lnTo>
                    <a:lnTo>
                      <a:pt x="682" y="1044"/>
                    </a:lnTo>
                    <a:lnTo>
                      <a:pt x="812" y="1081"/>
                    </a:lnTo>
                    <a:cubicBezTo>
                      <a:pt x="1145" y="1177"/>
                      <a:pt x="1253" y="1361"/>
                      <a:pt x="1192" y="1576"/>
                    </a:cubicBezTo>
                    <a:cubicBezTo>
                      <a:pt x="1144" y="1742"/>
                      <a:pt x="1017" y="1834"/>
                      <a:pt x="832" y="1834"/>
                    </a:cubicBezTo>
                    <a:cubicBezTo>
                      <a:pt x="769" y="1834"/>
                      <a:pt x="700" y="1823"/>
                      <a:pt x="625" y="1802"/>
                    </a:cubicBezTo>
                    <a:cubicBezTo>
                      <a:pt x="395" y="1734"/>
                      <a:pt x="212" y="1586"/>
                      <a:pt x="133" y="1436"/>
                    </a:cubicBezTo>
                    <a:lnTo>
                      <a:pt x="0" y="1554"/>
                    </a:lnTo>
                    <a:cubicBezTo>
                      <a:pt x="97" y="1734"/>
                      <a:pt x="320" y="1896"/>
                      <a:pt x="578" y="1971"/>
                    </a:cubicBezTo>
                    <a:cubicBezTo>
                      <a:pt x="677" y="1999"/>
                      <a:pt x="769" y="2013"/>
                      <a:pt x="852" y="2013"/>
                    </a:cubicBezTo>
                    <a:cubicBezTo>
                      <a:pt x="1129" y="2013"/>
                      <a:pt x="1312" y="1862"/>
                      <a:pt x="1378" y="1634"/>
                    </a:cubicBezTo>
                    <a:cubicBezTo>
                      <a:pt x="1464" y="1346"/>
                      <a:pt x="1332" y="1088"/>
                      <a:pt x="951" y="955"/>
                    </a:cubicBezTo>
                    <a:lnTo>
                      <a:pt x="1645" y="466"/>
                    </a:lnTo>
                    <a:lnTo>
                      <a:pt x="1683" y="337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7" name="Google Shape;1002;p34">
                <a:extLst>
                  <a:ext uri="{FF2B5EF4-FFF2-40B4-BE49-F238E27FC236}">
                    <a16:creationId xmlns:a16="http://schemas.microsoft.com/office/drawing/2014/main" id="{2F052210-0098-4324-93FF-256A83D01A8B}"/>
                  </a:ext>
                </a:extLst>
              </p:cNvPr>
              <p:cNvSpPr/>
              <p:nvPr/>
            </p:nvSpPr>
            <p:spPr>
              <a:xfrm>
                <a:off x="7309015" y="3145607"/>
                <a:ext cx="73203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68" extrusionOk="0">
                    <a:moveTo>
                      <a:pt x="720" y="874"/>
                    </a:moveTo>
                    <a:cubicBezTo>
                      <a:pt x="774" y="874"/>
                      <a:pt x="832" y="882"/>
                      <a:pt x="891" y="899"/>
                    </a:cubicBezTo>
                    <a:cubicBezTo>
                      <a:pt x="1163" y="977"/>
                      <a:pt x="1297" y="1182"/>
                      <a:pt x="1225" y="1416"/>
                    </a:cubicBezTo>
                    <a:cubicBezTo>
                      <a:pt x="1171" y="1601"/>
                      <a:pt x="1024" y="1702"/>
                      <a:pt x="840" y="1702"/>
                    </a:cubicBezTo>
                    <a:cubicBezTo>
                      <a:pt x="788" y="1702"/>
                      <a:pt x="733" y="1694"/>
                      <a:pt x="676" y="1678"/>
                    </a:cubicBezTo>
                    <a:cubicBezTo>
                      <a:pt x="367" y="1588"/>
                      <a:pt x="259" y="1351"/>
                      <a:pt x="317" y="1158"/>
                    </a:cubicBezTo>
                    <a:cubicBezTo>
                      <a:pt x="367" y="982"/>
                      <a:pt x="522" y="874"/>
                      <a:pt x="720" y="874"/>
                    </a:cubicBezTo>
                    <a:close/>
                    <a:moveTo>
                      <a:pt x="980" y="0"/>
                    </a:moveTo>
                    <a:cubicBezTo>
                      <a:pt x="613" y="0"/>
                      <a:pt x="307" y="237"/>
                      <a:pt x="166" y="727"/>
                    </a:cubicBezTo>
                    <a:cubicBezTo>
                      <a:pt x="0" y="1290"/>
                      <a:pt x="162" y="1696"/>
                      <a:pt x="640" y="1835"/>
                    </a:cubicBezTo>
                    <a:cubicBezTo>
                      <a:pt x="714" y="1857"/>
                      <a:pt x="787" y="1868"/>
                      <a:pt x="858" y="1868"/>
                    </a:cubicBezTo>
                    <a:cubicBezTo>
                      <a:pt x="1114" y="1868"/>
                      <a:pt x="1332" y="1727"/>
                      <a:pt x="1408" y="1462"/>
                    </a:cubicBezTo>
                    <a:cubicBezTo>
                      <a:pt x="1504" y="1136"/>
                      <a:pt x="1318" y="856"/>
                      <a:pt x="963" y="752"/>
                    </a:cubicBezTo>
                    <a:cubicBezTo>
                      <a:pt x="888" y="730"/>
                      <a:pt x="815" y="719"/>
                      <a:pt x="744" y="719"/>
                    </a:cubicBezTo>
                    <a:cubicBezTo>
                      <a:pt x="579" y="719"/>
                      <a:pt x="430" y="779"/>
                      <a:pt x="328" y="899"/>
                    </a:cubicBezTo>
                    <a:cubicBezTo>
                      <a:pt x="338" y="845"/>
                      <a:pt x="349" y="791"/>
                      <a:pt x="363" y="752"/>
                    </a:cubicBezTo>
                    <a:cubicBezTo>
                      <a:pt x="477" y="360"/>
                      <a:pt x="707" y="170"/>
                      <a:pt x="996" y="170"/>
                    </a:cubicBezTo>
                    <a:cubicBezTo>
                      <a:pt x="1064" y="170"/>
                      <a:pt x="1136" y="181"/>
                      <a:pt x="1211" y="202"/>
                    </a:cubicBezTo>
                    <a:cubicBezTo>
                      <a:pt x="1343" y="242"/>
                      <a:pt x="1458" y="300"/>
                      <a:pt x="1529" y="389"/>
                    </a:cubicBezTo>
                    <a:lnTo>
                      <a:pt x="1648" y="260"/>
                    </a:lnTo>
                    <a:cubicBezTo>
                      <a:pt x="1555" y="159"/>
                      <a:pt x="1415" y="88"/>
                      <a:pt x="1254" y="41"/>
                    </a:cubicBezTo>
                    <a:cubicBezTo>
                      <a:pt x="1160" y="14"/>
                      <a:pt x="1068" y="0"/>
                      <a:pt x="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8" name="Google Shape;1003;p34">
                <a:extLst>
                  <a:ext uri="{FF2B5EF4-FFF2-40B4-BE49-F238E27FC236}">
                    <a16:creationId xmlns:a16="http://schemas.microsoft.com/office/drawing/2014/main" id="{083903DF-8A09-4B8C-83CC-4104C12FD4D1}"/>
                  </a:ext>
                </a:extLst>
              </p:cNvPr>
              <p:cNvSpPr/>
              <p:nvPr/>
            </p:nvSpPr>
            <p:spPr>
              <a:xfrm>
                <a:off x="7395535" y="3159191"/>
                <a:ext cx="65213" cy="8674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954" extrusionOk="0">
                    <a:moveTo>
                      <a:pt x="159" y="0"/>
                    </a:moveTo>
                    <a:lnTo>
                      <a:pt x="11" y="499"/>
                    </a:lnTo>
                    <a:lnTo>
                      <a:pt x="195" y="550"/>
                    </a:lnTo>
                    <a:lnTo>
                      <a:pt x="291" y="216"/>
                    </a:lnTo>
                    <a:lnTo>
                      <a:pt x="1210" y="485"/>
                    </a:lnTo>
                    <a:lnTo>
                      <a:pt x="1" y="1896"/>
                    </a:lnTo>
                    <a:lnTo>
                      <a:pt x="202" y="1953"/>
                    </a:lnTo>
                    <a:lnTo>
                      <a:pt x="1433" y="514"/>
                    </a:lnTo>
                    <a:lnTo>
                      <a:pt x="1469" y="381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9" name="Google Shape;1004;p34">
                <a:extLst>
                  <a:ext uri="{FF2B5EF4-FFF2-40B4-BE49-F238E27FC236}">
                    <a16:creationId xmlns:a16="http://schemas.microsoft.com/office/drawing/2014/main" id="{C97C7497-E97D-4596-9509-1FE46BA3B32C}"/>
                  </a:ext>
                </a:extLst>
              </p:cNvPr>
              <p:cNvSpPr/>
              <p:nvPr/>
            </p:nvSpPr>
            <p:spPr>
              <a:xfrm>
                <a:off x="7508999" y="3192173"/>
                <a:ext cx="65390" cy="8669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53" extrusionOk="0">
                    <a:moveTo>
                      <a:pt x="158" y="1"/>
                    </a:moveTo>
                    <a:lnTo>
                      <a:pt x="11" y="500"/>
                    </a:lnTo>
                    <a:lnTo>
                      <a:pt x="195" y="553"/>
                    </a:lnTo>
                    <a:lnTo>
                      <a:pt x="291" y="220"/>
                    </a:lnTo>
                    <a:lnTo>
                      <a:pt x="1210" y="485"/>
                    </a:lnTo>
                    <a:lnTo>
                      <a:pt x="1" y="1896"/>
                    </a:lnTo>
                    <a:lnTo>
                      <a:pt x="201" y="1953"/>
                    </a:lnTo>
                    <a:lnTo>
                      <a:pt x="1432" y="513"/>
                    </a:lnTo>
                    <a:lnTo>
                      <a:pt x="1472" y="38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0" name="Google Shape;1005;p34">
                <a:extLst>
                  <a:ext uri="{FF2B5EF4-FFF2-40B4-BE49-F238E27FC236}">
                    <a16:creationId xmlns:a16="http://schemas.microsoft.com/office/drawing/2014/main" id="{8D325886-81E6-4016-BD79-BE0D5085B463}"/>
                  </a:ext>
                </a:extLst>
              </p:cNvPr>
              <p:cNvSpPr/>
              <p:nvPr/>
            </p:nvSpPr>
            <p:spPr>
              <a:xfrm>
                <a:off x="7570215" y="3220406"/>
                <a:ext cx="77110" cy="8479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910" extrusionOk="0">
                    <a:moveTo>
                      <a:pt x="913" y="169"/>
                    </a:moveTo>
                    <a:cubicBezTo>
                      <a:pt x="975" y="169"/>
                      <a:pt x="1043" y="179"/>
                      <a:pt x="1116" y="200"/>
                    </a:cubicBezTo>
                    <a:cubicBezTo>
                      <a:pt x="1382" y="276"/>
                      <a:pt x="1525" y="452"/>
                      <a:pt x="1464" y="653"/>
                    </a:cubicBezTo>
                    <a:cubicBezTo>
                      <a:pt x="1425" y="795"/>
                      <a:pt x="1303" y="874"/>
                      <a:pt x="1132" y="874"/>
                    </a:cubicBezTo>
                    <a:cubicBezTo>
                      <a:pt x="1070" y="874"/>
                      <a:pt x="1002" y="864"/>
                      <a:pt x="930" y="843"/>
                    </a:cubicBezTo>
                    <a:cubicBezTo>
                      <a:pt x="650" y="760"/>
                      <a:pt x="524" y="588"/>
                      <a:pt x="581" y="391"/>
                    </a:cubicBezTo>
                    <a:cubicBezTo>
                      <a:pt x="623" y="246"/>
                      <a:pt x="744" y="169"/>
                      <a:pt x="913" y="169"/>
                    </a:cubicBezTo>
                    <a:close/>
                    <a:moveTo>
                      <a:pt x="651" y="951"/>
                    </a:moveTo>
                    <a:cubicBezTo>
                      <a:pt x="722" y="951"/>
                      <a:pt x="801" y="963"/>
                      <a:pt x="886" y="987"/>
                    </a:cubicBezTo>
                    <a:cubicBezTo>
                      <a:pt x="1202" y="1080"/>
                      <a:pt x="1349" y="1274"/>
                      <a:pt x="1288" y="1493"/>
                    </a:cubicBezTo>
                    <a:cubicBezTo>
                      <a:pt x="1241" y="1655"/>
                      <a:pt x="1107" y="1743"/>
                      <a:pt x="915" y="1743"/>
                    </a:cubicBezTo>
                    <a:cubicBezTo>
                      <a:pt x="843" y="1743"/>
                      <a:pt x="762" y="1730"/>
                      <a:pt x="675" y="1704"/>
                    </a:cubicBezTo>
                    <a:cubicBezTo>
                      <a:pt x="358" y="1615"/>
                      <a:pt x="211" y="1421"/>
                      <a:pt x="276" y="1199"/>
                    </a:cubicBezTo>
                    <a:cubicBezTo>
                      <a:pt x="323" y="1039"/>
                      <a:pt x="457" y="951"/>
                      <a:pt x="651" y="951"/>
                    </a:cubicBezTo>
                    <a:close/>
                    <a:moveTo>
                      <a:pt x="886" y="0"/>
                    </a:moveTo>
                    <a:cubicBezTo>
                      <a:pt x="642" y="0"/>
                      <a:pt x="460" y="117"/>
                      <a:pt x="398" y="334"/>
                    </a:cubicBezTo>
                    <a:cubicBezTo>
                      <a:pt x="345" y="520"/>
                      <a:pt x="401" y="685"/>
                      <a:pt x="563" y="808"/>
                    </a:cubicBezTo>
                    <a:cubicBezTo>
                      <a:pt x="319" y="818"/>
                      <a:pt x="154" y="933"/>
                      <a:pt x="90" y="1148"/>
                    </a:cubicBezTo>
                    <a:cubicBezTo>
                      <a:pt x="0" y="1464"/>
                      <a:pt x="201" y="1737"/>
                      <a:pt x="631" y="1863"/>
                    </a:cubicBezTo>
                    <a:cubicBezTo>
                      <a:pt x="742" y="1894"/>
                      <a:pt x="846" y="1910"/>
                      <a:pt x="941" y="1910"/>
                    </a:cubicBezTo>
                    <a:cubicBezTo>
                      <a:pt x="1211" y="1910"/>
                      <a:pt x="1406" y="1784"/>
                      <a:pt x="1475" y="1550"/>
                    </a:cubicBezTo>
                    <a:cubicBezTo>
                      <a:pt x="1536" y="1338"/>
                      <a:pt x="1457" y="1148"/>
                      <a:pt x="1253" y="1008"/>
                    </a:cubicBezTo>
                    <a:cubicBezTo>
                      <a:pt x="1457" y="990"/>
                      <a:pt x="1601" y="886"/>
                      <a:pt x="1654" y="700"/>
                    </a:cubicBezTo>
                    <a:cubicBezTo>
                      <a:pt x="1737" y="409"/>
                      <a:pt x="1539" y="154"/>
                      <a:pt x="1159" y="43"/>
                    </a:cubicBezTo>
                    <a:cubicBezTo>
                      <a:pt x="1062" y="14"/>
                      <a:pt x="971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1" name="Google Shape;1006;p34">
                <a:extLst>
                  <a:ext uri="{FF2B5EF4-FFF2-40B4-BE49-F238E27FC236}">
                    <a16:creationId xmlns:a16="http://schemas.microsoft.com/office/drawing/2014/main" id="{7F4727F2-5275-4F91-A1A4-7FE429759415}"/>
                  </a:ext>
                </a:extLst>
              </p:cNvPr>
              <p:cNvSpPr/>
              <p:nvPr/>
            </p:nvSpPr>
            <p:spPr>
              <a:xfrm>
                <a:off x="7652206" y="3242824"/>
                <a:ext cx="73203" cy="8297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69" extrusionOk="0">
                    <a:moveTo>
                      <a:pt x="811" y="166"/>
                    </a:moveTo>
                    <a:cubicBezTo>
                      <a:pt x="863" y="166"/>
                      <a:pt x="918" y="174"/>
                      <a:pt x="974" y="191"/>
                    </a:cubicBezTo>
                    <a:cubicBezTo>
                      <a:pt x="1283" y="281"/>
                      <a:pt x="1394" y="514"/>
                      <a:pt x="1336" y="712"/>
                    </a:cubicBezTo>
                    <a:cubicBezTo>
                      <a:pt x="1285" y="887"/>
                      <a:pt x="1128" y="995"/>
                      <a:pt x="930" y="995"/>
                    </a:cubicBezTo>
                    <a:cubicBezTo>
                      <a:pt x="877" y="995"/>
                      <a:pt x="820" y="987"/>
                      <a:pt x="762" y="970"/>
                    </a:cubicBezTo>
                    <a:cubicBezTo>
                      <a:pt x="486" y="888"/>
                      <a:pt x="357" y="686"/>
                      <a:pt x="425" y="453"/>
                    </a:cubicBezTo>
                    <a:cubicBezTo>
                      <a:pt x="478" y="268"/>
                      <a:pt x="626" y="166"/>
                      <a:pt x="811" y="166"/>
                    </a:cubicBezTo>
                    <a:close/>
                    <a:moveTo>
                      <a:pt x="793" y="1"/>
                    </a:moveTo>
                    <a:cubicBezTo>
                      <a:pt x="535" y="1"/>
                      <a:pt x="318" y="141"/>
                      <a:pt x="242" y="403"/>
                    </a:cubicBezTo>
                    <a:cubicBezTo>
                      <a:pt x="145" y="733"/>
                      <a:pt x="332" y="1013"/>
                      <a:pt x="687" y="1117"/>
                    </a:cubicBezTo>
                    <a:cubicBezTo>
                      <a:pt x="760" y="1138"/>
                      <a:pt x="833" y="1149"/>
                      <a:pt x="903" y="1149"/>
                    </a:cubicBezTo>
                    <a:cubicBezTo>
                      <a:pt x="1070" y="1149"/>
                      <a:pt x="1221" y="1089"/>
                      <a:pt x="1322" y="970"/>
                    </a:cubicBezTo>
                    <a:lnTo>
                      <a:pt x="1322" y="970"/>
                    </a:lnTo>
                    <a:cubicBezTo>
                      <a:pt x="1314" y="1024"/>
                      <a:pt x="1301" y="1078"/>
                      <a:pt x="1290" y="1117"/>
                    </a:cubicBezTo>
                    <a:cubicBezTo>
                      <a:pt x="1174" y="1509"/>
                      <a:pt x="943" y="1699"/>
                      <a:pt x="656" y="1699"/>
                    </a:cubicBezTo>
                    <a:cubicBezTo>
                      <a:pt x="588" y="1699"/>
                      <a:pt x="517" y="1688"/>
                      <a:pt x="443" y="1666"/>
                    </a:cubicBezTo>
                    <a:cubicBezTo>
                      <a:pt x="310" y="1627"/>
                      <a:pt x="191" y="1569"/>
                      <a:pt x="120" y="1479"/>
                    </a:cubicBezTo>
                    <a:lnTo>
                      <a:pt x="1" y="1605"/>
                    </a:lnTo>
                    <a:cubicBezTo>
                      <a:pt x="95" y="1709"/>
                      <a:pt x="238" y="1781"/>
                      <a:pt x="396" y="1827"/>
                    </a:cubicBezTo>
                    <a:cubicBezTo>
                      <a:pt x="491" y="1855"/>
                      <a:pt x="583" y="1868"/>
                      <a:pt x="671" y="1868"/>
                    </a:cubicBezTo>
                    <a:cubicBezTo>
                      <a:pt x="1039" y="1868"/>
                      <a:pt x="1342" y="1631"/>
                      <a:pt x="1483" y="1143"/>
                    </a:cubicBezTo>
                    <a:cubicBezTo>
                      <a:pt x="1649" y="575"/>
                      <a:pt x="1487" y="174"/>
                      <a:pt x="1013" y="33"/>
                    </a:cubicBezTo>
                    <a:cubicBezTo>
                      <a:pt x="938" y="11"/>
                      <a:pt x="864" y="1"/>
                      <a:pt x="7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Google Shape;1007;p34">
                <a:extLst>
                  <a:ext uri="{FF2B5EF4-FFF2-40B4-BE49-F238E27FC236}">
                    <a16:creationId xmlns:a16="http://schemas.microsoft.com/office/drawing/2014/main" id="{D9351100-845B-42AA-BED3-BC7C81F08427}"/>
                  </a:ext>
                </a:extLst>
              </p:cNvPr>
              <p:cNvSpPr/>
              <p:nvPr/>
            </p:nvSpPr>
            <p:spPr>
              <a:xfrm>
                <a:off x="7302801" y="3283309"/>
                <a:ext cx="645822" cy="219787"/>
              </a:xfrm>
              <a:custGeom>
                <a:avLst/>
                <a:gdLst/>
                <a:ahLst/>
                <a:cxnLst/>
                <a:rect l="l" t="t" r="r" b="b"/>
                <a:pathLst>
                  <a:path w="14548" h="4951" extrusionOk="0">
                    <a:moveTo>
                      <a:pt x="227" y="1"/>
                    </a:moveTo>
                    <a:lnTo>
                      <a:pt x="1" y="776"/>
                    </a:lnTo>
                    <a:lnTo>
                      <a:pt x="14322" y="4950"/>
                    </a:lnTo>
                    <a:lnTo>
                      <a:pt x="14548" y="4175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Google Shape;1008;p34">
                <a:extLst>
                  <a:ext uri="{FF2B5EF4-FFF2-40B4-BE49-F238E27FC236}">
                    <a16:creationId xmlns:a16="http://schemas.microsoft.com/office/drawing/2014/main" id="{591ECF3E-680F-40A0-8F78-3DE0A0347865}"/>
                  </a:ext>
                </a:extLst>
              </p:cNvPr>
              <p:cNvSpPr/>
              <p:nvPr/>
            </p:nvSpPr>
            <p:spPr>
              <a:xfrm>
                <a:off x="7592322" y="3442318"/>
                <a:ext cx="336229" cy="129626"/>
              </a:xfrm>
              <a:custGeom>
                <a:avLst/>
                <a:gdLst/>
                <a:ahLst/>
                <a:cxnLst/>
                <a:rect l="l" t="t" r="r" b="b"/>
                <a:pathLst>
                  <a:path w="7574" h="2920" extrusionOk="0">
                    <a:moveTo>
                      <a:pt x="230" y="0"/>
                    </a:moveTo>
                    <a:lnTo>
                      <a:pt x="1" y="776"/>
                    </a:lnTo>
                    <a:lnTo>
                      <a:pt x="7348" y="2919"/>
                    </a:lnTo>
                    <a:lnTo>
                      <a:pt x="7574" y="214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4" name="Google Shape;1009;p34">
                <a:extLst>
                  <a:ext uri="{FF2B5EF4-FFF2-40B4-BE49-F238E27FC236}">
                    <a16:creationId xmlns:a16="http://schemas.microsoft.com/office/drawing/2014/main" id="{3A52CEE9-9305-4B66-8657-4805DA7A0ECA}"/>
                  </a:ext>
                </a:extLst>
              </p:cNvPr>
              <p:cNvSpPr/>
              <p:nvPr/>
            </p:nvSpPr>
            <p:spPr>
              <a:xfrm>
                <a:off x="6742446" y="2703647"/>
                <a:ext cx="312656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5716" extrusionOk="0">
                    <a:moveTo>
                      <a:pt x="1919" y="0"/>
                    </a:moveTo>
                    <a:cubicBezTo>
                      <a:pt x="1443" y="0"/>
                      <a:pt x="1004" y="311"/>
                      <a:pt x="865" y="790"/>
                    </a:cubicBezTo>
                    <a:lnTo>
                      <a:pt x="173" y="3174"/>
                    </a:lnTo>
                    <a:cubicBezTo>
                      <a:pt x="0" y="3755"/>
                      <a:pt x="334" y="4365"/>
                      <a:pt x="919" y="4534"/>
                    </a:cubicBezTo>
                    <a:lnTo>
                      <a:pt x="4817" y="5672"/>
                    </a:lnTo>
                    <a:cubicBezTo>
                      <a:pt x="4920" y="5701"/>
                      <a:pt x="5023" y="5716"/>
                      <a:pt x="5125" y="5716"/>
                    </a:cubicBezTo>
                    <a:cubicBezTo>
                      <a:pt x="5603" y="5716"/>
                      <a:pt x="6042" y="5404"/>
                      <a:pt x="6181" y="4922"/>
                    </a:cubicBezTo>
                    <a:lnTo>
                      <a:pt x="6874" y="2542"/>
                    </a:lnTo>
                    <a:cubicBezTo>
                      <a:pt x="7043" y="1961"/>
                      <a:pt x="6708" y="1350"/>
                      <a:pt x="6127" y="1181"/>
                    </a:cubicBezTo>
                    <a:lnTo>
                      <a:pt x="2226" y="44"/>
                    </a:lnTo>
                    <a:cubicBezTo>
                      <a:pt x="2123" y="14"/>
                      <a:pt x="2020" y="0"/>
                      <a:pt x="1919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5" name="Google Shape;1010;p34">
                <a:extLst>
                  <a:ext uri="{FF2B5EF4-FFF2-40B4-BE49-F238E27FC236}">
                    <a16:creationId xmlns:a16="http://schemas.microsoft.com/office/drawing/2014/main" id="{2D5E8AAF-DFB5-4D52-A332-8E5554291933}"/>
                  </a:ext>
                </a:extLst>
              </p:cNvPr>
              <p:cNvSpPr/>
              <p:nvPr/>
            </p:nvSpPr>
            <p:spPr>
              <a:xfrm>
                <a:off x="6752479" y="2753055"/>
                <a:ext cx="197635" cy="124787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811" extrusionOk="0">
                    <a:moveTo>
                      <a:pt x="546" y="0"/>
                    </a:moveTo>
                    <a:lnTo>
                      <a:pt x="460" y="288"/>
                    </a:lnTo>
                    <a:lnTo>
                      <a:pt x="3554" y="1188"/>
                    </a:lnTo>
                    <a:cubicBezTo>
                      <a:pt x="3909" y="1289"/>
                      <a:pt x="4117" y="1670"/>
                      <a:pt x="4014" y="2024"/>
                    </a:cubicBezTo>
                    <a:cubicBezTo>
                      <a:pt x="3928" y="2321"/>
                      <a:pt x="3659" y="2511"/>
                      <a:pt x="3366" y="2511"/>
                    </a:cubicBezTo>
                    <a:cubicBezTo>
                      <a:pt x="3304" y="2511"/>
                      <a:pt x="3240" y="2503"/>
                      <a:pt x="3177" y="2484"/>
                    </a:cubicBezTo>
                    <a:lnTo>
                      <a:pt x="83" y="1583"/>
                    </a:lnTo>
                    <a:lnTo>
                      <a:pt x="0" y="1870"/>
                    </a:lnTo>
                    <a:lnTo>
                      <a:pt x="3094" y="2771"/>
                    </a:lnTo>
                    <a:cubicBezTo>
                      <a:pt x="3185" y="2798"/>
                      <a:pt x="3276" y="2811"/>
                      <a:pt x="3366" y="2811"/>
                    </a:cubicBezTo>
                    <a:cubicBezTo>
                      <a:pt x="3787" y="2811"/>
                      <a:pt x="4179" y="2534"/>
                      <a:pt x="4300" y="2111"/>
                    </a:cubicBezTo>
                    <a:cubicBezTo>
                      <a:pt x="4451" y="1594"/>
                      <a:pt x="4153" y="1052"/>
                      <a:pt x="3640" y="901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6" name="Google Shape;1011;p34">
                <a:extLst>
                  <a:ext uri="{FF2B5EF4-FFF2-40B4-BE49-F238E27FC236}">
                    <a16:creationId xmlns:a16="http://schemas.microsoft.com/office/drawing/2014/main" id="{FD5B0408-2FFB-47DD-9028-8248B390D898}"/>
                  </a:ext>
                </a:extLst>
              </p:cNvPr>
              <p:cNvSpPr/>
              <p:nvPr/>
            </p:nvSpPr>
            <p:spPr>
              <a:xfrm>
                <a:off x="6935194" y="2838464"/>
                <a:ext cx="98063" cy="4022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906" extrusionOk="0">
                    <a:moveTo>
                      <a:pt x="84" y="1"/>
                    </a:moveTo>
                    <a:lnTo>
                      <a:pt x="1" y="287"/>
                    </a:lnTo>
                    <a:lnTo>
                      <a:pt x="2123" y="905"/>
                    </a:lnTo>
                    <a:lnTo>
                      <a:pt x="2209" y="617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7" name="Google Shape;1012;p34">
                <a:extLst>
                  <a:ext uri="{FF2B5EF4-FFF2-40B4-BE49-F238E27FC236}">
                    <a16:creationId xmlns:a16="http://schemas.microsoft.com/office/drawing/2014/main" id="{3AD0BDF3-7F11-488A-ABF6-9052A6F446C2}"/>
                  </a:ext>
                </a:extLst>
              </p:cNvPr>
              <p:cNvSpPr/>
              <p:nvPr/>
            </p:nvSpPr>
            <p:spPr>
              <a:xfrm>
                <a:off x="6856532" y="2537136"/>
                <a:ext cx="703222" cy="258986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5834" extrusionOk="0">
                    <a:moveTo>
                      <a:pt x="388" y="0"/>
                    </a:moveTo>
                    <a:lnTo>
                      <a:pt x="0" y="1329"/>
                    </a:lnTo>
                    <a:lnTo>
                      <a:pt x="15456" y="5833"/>
                    </a:lnTo>
                    <a:lnTo>
                      <a:pt x="15840" y="4506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8" name="Google Shape;1013;p34">
                <a:extLst>
                  <a:ext uri="{FF2B5EF4-FFF2-40B4-BE49-F238E27FC236}">
                    <a16:creationId xmlns:a16="http://schemas.microsoft.com/office/drawing/2014/main" id="{8BD7B8E3-FDD9-45CE-A5C5-943F68415AB7}"/>
                  </a:ext>
                </a:extLst>
              </p:cNvPr>
              <p:cNvSpPr/>
              <p:nvPr/>
            </p:nvSpPr>
            <p:spPr>
              <a:xfrm>
                <a:off x="7634405" y="1845431"/>
                <a:ext cx="85278" cy="85189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919" extrusionOk="0">
                    <a:moveTo>
                      <a:pt x="927" y="1"/>
                    </a:moveTo>
                    <a:cubicBezTo>
                      <a:pt x="727" y="1"/>
                      <a:pt x="526" y="69"/>
                      <a:pt x="373" y="199"/>
                    </a:cubicBezTo>
                    <a:cubicBezTo>
                      <a:pt x="112" y="421"/>
                      <a:pt x="0" y="802"/>
                      <a:pt x="83" y="1136"/>
                    </a:cubicBezTo>
                    <a:cubicBezTo>
                      <a:pt x="161" y="1470"/>
                      <a:pt x="423" y="1753"/>
                      <a:pt x="743" y="1875"/>
                    </a:cubicBezTo>
                    <a:lnTo>
                      <a:pt x="441" y="1893"/>
                    </a:lnTo>
                    <a:cubicBezTo>
                      <a:pt x="584" y="1906"/>
                      <a:pt x="728" y="1919"/>
                      <a:pt x="871" y="1919"/>
                    </a:cubicBezTo>
                    <a:cubicBezTo>
                      <a:pt x="1009" y="1919"/>
                      <a:pt x="1146" y="1907"/>
                      <a:pt x="1278" y="1872"/>
                    </a:cubicBezTo>
                    <a:cubicBezTo>
                      <a:pt x="1548" y="1796"/>
                      <a:pt x="1806" y="1606"/>
                      <a:pt x="1874" y="1333"/>
                    </a:cubicBezTo>
                    <a:cubicBezTo>
                      <a:pt x="1921" y="1150"/>
                      <a:pt x="1877" y="960"/>
                      <a:pt x="1816" y="784"/>
                    </a:cubicBezTo>
                    <a:cubicBezTo>
                      <a:pt x="1723" y="519"/>
                      <a:pt x="1579" y="257"/>
                      <a:pt x="1336" y="109"/>
                    </a:cubicBezTo>
                    <a:cubicBezTo>
                      <a:pt x="1213" y="36"/>
                      <a:pt x="1070" y="1"/>
                      <a:pt x="9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9" name="Google Shape;1014;p34">
                <a:extLst>
                  <a:ext uri="{FF2B5EF4-FFF2-40B4-BE49-F238E27FC236}">
                    <a16:creationId xmlns:a16="http://schemas.microsoft.com/office/drawing/2014/main" id="{ACBD4136-2FE9-4CD2-A055-67B30319A431}"/>
                  </a:ext>
                </a:extLst>
              </p:cNvPr>
              <p:cNvSpPr/>
              <p:nvPr/>
            </p:nvSpPr>
            <p:spPr>
              <a:xfrm>
                <a:off x="7675334" y="1922050"/>
                <a:ext cx="248420" cy="181743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4094" extrusionOk="0">
                    <a:moveTo>
                      <a:pt x="15" y="1"/>
                    </a:moveTo>
                    <a:cubicBezTo>
                      <a:pt x="11" y="1"/>
                      <a:pt x="9" y="1"/>
                      <a:pt x="8" y="2"/>
                    </a:cubicBezTo>
                    <a:cubicBezTo>
                      <a:pt x="1" y="30"/>
                      <a:pt x="439" y="85"/>
                      <a:pt x="1030" y="433"/>
                    </a:cubicBezTo>
                    <a:cubicBezTo>
                      <a:pt x="1325" y="605"/>
                      <a:pt x="1651" y="857"/>
                      <a:pt x="1950" y="1198"/>
                    </a:cubicBezTo>
                    <a:cubicBezTo>
                      <a:pt x="2244" y="1538"/>
                      <a:pt x="2503" y="1965"/>
                      <a:pt x="2657" y="2468"/>
                    </a:cubicBezTo>
                    <a:cubicBezTo>
                      <a:pt x="2736" y="2712"/>
                      <a:pt x="2851" y="2989"/>
                      <a:pt x="3087" y="3132"/>
                    </a:cubicBezTo>
                    <a:cubicBezTo>
                      <a:pt x="3301" y="3268"/>
                      <a:pt x="3547" y="3304"/>
                      <a:pt x="3770" y="3304"/>
                    </a:cubicBezTo>
                    <a:cubicBezTo>
                      <a:pt x="3783" y="3304"/>
                      <a:pt x="3796" y="3304"/>
                      <a:pt x="3809" y="3304"/>
                    </a:cubicBezTo>
                    <a:cubicBezTo>
                      <a:pt x="4042" y="3297"/>
                      <a:pt x="4257" y="3261"/>
                      <a:pt x="4459" y="3250"/>
                    </a:cubicBezTo>
                    <a:cubicBezTo>
                      <a:pt x="4517" y="3246"/>
                      <a:pt x="4574" y="3244"/>
                      <a:pt x="4630" y="3244"/>
                    </a:cubicBezTo>
                    <a:cubicBezTo>
                      <a:pt x="4764" y="3244"/>
                      <a:pt x="4890" y="3257"/>
                      <a:pt x="5004" y="3290"/>
                    </a:cubicBezTo>
                    <a:cubicBezTo>
                      <a:pt x="5165" y="3333"/>
                      <a:pt x="5299" y="3408"/>
                      <a:pt x="5385" y="3509"/>
                    </a:cubicBezTo>
                    <a:cubicBezTo>
                      <a:pt x="5475" y="3605"/>
                      <a:pt x="5518" y="3713"/>
                      <a:pt x="5539" y="3804"/>
                    </a:cubicBezTo>
                    <a:cubicBezTo>
                      <a:pt x="5574" y="3990"/>
                      <a:pt x="5514" y="4090"/>
                      <a:pt x="5524" y="4094"/>
                    </a:cubicBezTo>
                    <a:cubicBezTo>
                      <a:pt x="5528" y="4094"/>
                      <a:pt x="5546" y="4072"/>
                      <a:pt x="5564" y="4022"/>
                    </a:cubicBezTo>
                    <a:cubicBezTo>
                      <a:pt x="5582" y="3976"/>
                      <a:pt x="5596" y="3897"/>
                      <a:pt x="5586" y="3796"/>
                    </a:cubicBezTo>
                    <a:cubicBezTo>
                      <a:pt x="5571" y="3696"/>
                      <a:pt x="5528" y="3577"/>
                      <a:pt x="5435" y="3466"/>
                    </a:cubicBezTo>
                    <a:cubicBezTo>
                      <a:pt x="5342" y="3351"/>
                      <a:pt x="5198" y="3261"/>
                      <a:pt x="5026" y="3207"/>
                    </a:cubicBezTo>
                    <a:cubicBezTo>
                      <a:pt x="4891" y="3164"/>
                      <a:pt x="4735" y="3146"/>
                      <a:pt x="4574" y="3146"/>
                    </a:cubicBezTo>
                    <a:cubicBezTo>
                      <a:pt x="4533" y="3146"/>
                      <a:pt x="4492" y="3148"/>
                      <a:pt x="4451" y="3150"/>
                    </a:cubicBezTo>
                    <a:cubicBezTo>
                      <a:pt x="4247" y="3161"/>
                      <a:pt x="4032" y="3193"/>
                      <a:pt x="3805" y="3193"/>
                    </a:cubicBezTo>
                    <a:cubicBezTo>
                      <a:pt x="3796" y="3193"/>
                      <a:pt x="3786" y="3193"/>
                      <a:pt x="3777" y="3193"/>
                    </a:cubicBezTo>
                    <a:cubicBezTo>
                      <a:pt x="3566" y="3193"/>
                      <a:pt x="3338" y="3155"/>
                      <a:pt x="3152" y="3035"/>
                    </a:cubicBezTo>
                    <a:cubicBezTo>
                      <a:pt x="2951" y="2913"/>
                      <a:pt x="2851" y="2676"/>
                      <a:pt x="2768" y="2429"/>
                    </a:cubicBezTo>
                    <a:cubicBezTo>
                      <a:pt x="2614" y="1919"/>
                      <a:pt x="2337" y="1470"/>
                      <a:pt x="2032" y="1125"/>
                    </a:cubicBezTo>
                    <a:cubicBezTo>
                      <a:pt x="1720" y="777"/>
                      <a:pt x="1379" y="526"/>
                      <a:pt x="1073" y="358"/>
                    </a:cubicBezTo>
                    <a:cubicBezTo>
                      <a:pt x="765" y="192"/>
                      <a:pt x="496" y="99"/>
                      <a:pt x="306" y="52"/>
                    </a:cubicBezTo>
                    <a:cubicBezTo>
                      <a:pt x="212" y="24"/>
                      <a:pt x="137" y="17"/>
                      <a:pt x="87" y="9"/>
                    </a:cubicBezTo>
                    <a:cubicBezTo>
                      <a:pt x="50" y="4"/>
                      <a:pt x="27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0" name="Google Shape;1015;p34">
                <a:extLst>
                  <a:ext uri="{FF2B5EF4-FFF2-40B4-BE49-F238E27FC236}">
                    <a16:creationId xmlns:a16="http://schemas.microsoft.com/office/drawing/2014/main" id="{EB1ACC98-51DA-4977-A79C-478B6D34C0AC}"/>
                  </a:ext>
                </a:extLst>
              </p:cNvPr>
              <p:cNvSpPr/>
              <p:nvPr/>
            </p:nvSpPr>
            <p:spPr>
              <a:xfrm>
                <a:off x="7703701" y="2155815"/>
                <a:ext cx="40175" cy="34804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84" extrusionOk="0">
                    <a:moveTo>
                      <a:pt x="212" y="0"/>
                    </a:moveTo>
                    <a:cubicBezTo>
                      <a:pt x="190" y="0"/>
                      <a:pt x="84" y="54"/>
                      <a:pt x="30" y="221"/>
                    </a:cubicBezTo>
                    <a:cubicBezTo>
                      <a:pt x="4" y="307"/>
                      <a:pt x="0" y="433"/>
                      <a:pt x="61" y="544"/>
                    </a:cubicBezTo>
                    <a:cubicBezTo>
                      <a:pt x="123" y="655"/>
                      <a:pt x="237" y="751"/>
                      <a:pt x="388" y="777"/>
                    </a:cubicBezTo>
                    <a:cubicBezTo>
                      <a:pt x="411" y="781"/>
                      <a:pt x="435" y="783"/>
                      <a:pt x="458" y="783"/>
                    </a:cubicBezTo>
                    <a:cubicBezTo>
                      <a:pt x="580" y="783"/>
                      <a:pt x="693" y="731"/>
                      <a:pt x="769" y="658"/>
                    </a:cubicBezTo>
                    <a:cubicBezTo>
                      <a:pt x="865" y="572"/>
                      <a:pt x="901" y="454"/>
                      <a:pt x="905" y="364"/>
                    </a:cubicBezTo>
                    <a:cubicBezTo>
                      <a:pt x="905" y="184"/>
                      <a:pt x="815" y="98"/>
                      <a:pt x="799" y="98"/>
                    </a:cubicBezTo>
                    <a:cubicBezTo>
                      <a:pt x="798" y="98"/>
                      <a:pt x="798" y="98"/>
                      <a:pt x="797" y="98"/>
                    </a:cubicBezTo>
                    <a:cubicBezTo>
                      <a:pt x="783" y="105"/>
                      <a:pt x="844" y="203"/>
                      <a:pt x="819" y="357"/>
                    </a:cubicBezTo>
                    <a:cubicBezTo>
                      <a:pt x="808" y="433"/>
                      <a:pt x="772" y="514"/>
                      <a:pt x="697" y="579"/>
                    </a:cubicBezTo>
                    <a:cubicBezTo>
                      <a:pt x="637" y="630"/>
                      <a:pt x="549" y="666"/>
                      <a:pt x="460" y="666"/>
                    </a:cubicBezTo>
                    <a:cubicBezTo>
                      <a:pt x="442" y="666"/>
                      <a:pt x="424" y="665"/>
                      <a:pt x="406" y="662"/>
                    </a:cubicBezTo>
                    <a:cubicBezTo>
                      <a:pt x="298" y="644"/>
                      <a:pt x="209" y="572"/>
                      <a:pt x="159" y="490"/>
                    </a:cubicBezTo>
                    <a:cubicBezTo>
                      <a:pt x="105" y="407"/>
                      <a:pt x="98" y="314"/>
                      <a:pt x="111" y="239"/>
                    </a:cubicBezTo>
                    <a:cubicBezTo>
                      <a:pt x="141" y="84"/>
                      <a:pt x="227" y="16"/>
                      <a:pt x="216" y="2"/>
                    </a:cubicBezTo>
                    <a:cubicBezTo>
                      <a:pt x="215" y="1"/>
                      <a:pt x="214" y="0"/>
                      <a:pt x="21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1" name="Google Shape;1016;p34">
                <a:extLst>
                  <a:ext uri="{FF2B5EF4-FFF2-40B4-BE49-F238E27FC236}">
                    <a16:creationId xmlns:a16="http://schemas.microsoft.com/office/drawing/2014/main" id="{9C456FBA-5EA4-4678-8BC2-A0966B03F311}"/>
                  </a:ext>
                </a:extLst>
              </p:cNvPr>
              <p:cNvSpPr/>
              <p:nvPr/>
            </p:nvSpPr>
            <p:spPr>
              <a:xfrm>
                <a:off x="7636447" y="1899588"/>
                <a:ext cx="78442" cy="41596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37" extrusionOk="0">
                    <a:moveTo>
                      <a:pt x="113" y="0"/>
                    </a:moveTo>
                    <a:cubicBezTo>
                      <a:pt x="43" y="0"/>
                      <a:pt x="3" y="8"/>
                      <a:pt x="4" y="16"/>
                    </a:cubicBezTo>
                    <a:cubicBezTo>
                      <a:pt x="1" y="52"/>
                      <a:pt x="457" y="84"/>
                      <a:pt x="942" y="347"/>
                    </a:cubicBezTo>
                    <a:cubicBezTo>
                      <a:pt x="1415" y="590"/>
                      <a:pt x="1696" y="936"/>
                      <a:pt x="1739" y="936"/>
                    </a:cubicBezTo>
                    <a:cubicBezTo>
                      <a:pt x="1740" y="936"/>
                      <a:pt x="1741" y="936"/>
                      <a:pt x="1742" y="935"/>
                    </a:cubicBezTo>
                    <a:cubicBezTo>
                      <a:pt x="1767" y="921"/>
                      <a:pt x="1512" y="508"/>
                      <a:pt x="995" y="243"/>
                    </a:cubicBezTo>
                    <a:cubicBezTo>
                      <a:pt x="633" y="46"/>
                      <a:pt x="284" y="0"/>
                      <a:pt x="113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2" name="Google Shape;1017;p34">
                <a:extLst>
                  <a:ext uri="{FF2B5EF4-FFF2-40B4-BE49-F238E27FC236}">
                    <a16:creationId xmlns:a16="http://schemas.microsoft.com/office/drawing/2014/main" id="{77AABE11-C9C8-41C4-85D0-D8547AC53C38}"/>
                  </a:ext>
                </a:extLst>
              </p:cNvPr>
              <p:cNvSpPr/>
              <p:nvPr/>
            </p:nvSpPr>
            <p:spPr>
              <a:xfrm>
                <a:off x="7739702" y="2147691"/>
                <a:ext cx="16470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7" extrusionOk="0">
                    <a:moveTo>
                      <a:pt x="65" y="0"/>
                    </a:moveTo>
                    <a:cubicBezTo>
                      <a:pt x="50" y="0"/>
                      <a:pt x="14" y="27"/>
                      <a:pt x="4" y="94"/>
                    </a:cubicBezTo>
                    <a:cubicBezTo>
                      <a:pt x="1" y="131"/>
                      <a:pt x="8" y="177"/>
                      <a:pt x="40" y="224"/>
                    </a:cubicBezTo>
                    <a:cubicBezTo>
                      <a:pt x="71" y="265"/>
                      <a:pt x="128" y="296"/>
                      <a:pt x="186" y="296"/>
                    </a:cubicBezTo>
                    <a:cubicBezTo>
                      <a:pt x="189" y="296"/>
                      <a:pt x="192" y="296"/>
                      <a:pt x="195" y="296"/>
                    </a:cubicBezTo>
                    <a:cubicBezTo>
                      <a:pt x="256" y="293"/>
                      <a:pt x="320" y="260"/>
                      <a:pt x="345" y="202"/>
                    </a:cubicBezTo>
                    <a:cubicBezTo>
                      <a:pt x="370" y="149"/>
                      <a:pt x="360" y="99"/>
                      <a:pt x="342" y="63"/>
                    </a:cubicBezTo>
                    <a:cubicBezTo>
                      <a:pt x="316" y="17"/>
                      <a:pt x="282" y="2"/>
                      <a:pt x="261" y="2"/>
                    </a:cubicBezTo>
                    <a:cubicBezTo>
                      <a:pt x="249" y="2"/>
                      <a:pt x="241" y="6"/>
                      <a:pt x="241" y="13"/>
                    </a:cubicBezTo>
                    <a:cubicBezTo>
                      <a:pt x="238" y="26"/>
                      <a:pt x="263" y="48"/>
                      <a:pt x="263" y="91"/>
                    </a:cubicBezTo>
                    <a:cubicBezTo>
                      <a:pt x="266" y="138"/>
                      <a:pt x="248" y="174"/>
                      <a:pt x="191" y="177"/>
                    </a:cubicBezTo>
                    <a:cubicBezTo>
                      <a:pt x="189" y="177"/>
                      <a:pt x="187" y="177"/>
                      <a:pt x="185" y="177"/>
                    </a:cubicBezTo>
                    <a:cubicBezTo>
                      <a:pt x="131" y="177"/>
                      <a:pt x="101" y="136"/>
                      <a:pt x="90" y="91"/>
                    </a:cubicBezTo>
                    <a:cubicBezTo>
                      <a:pt x="76" y="48"/>
                      <a:pt x="83" y="13"/>
                      <a:pt x="69" y="1"/>
                    </a:cubicBezTo>
                    <a:cubicBezTo>
                      <a:pt x="68" y="1"/>
                      <a:pt x="66" y="0"/>
                      <a:pt x="6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Google Shape;1018;p34">
                <a:extLst>
                  <a:ext uri="{FF2B5EF4-FFF2-40B4-BE49-F238E27FC236}">
                    <a16:creationId xmlns:a16="http://schemas.microsoft.com/office/drawing/2014/main" id="{A012D462-5181-4860-A681-717DD20FA382}"/>
                  </a:ext>
                </a:extLst>
              </p:cNvPr>
              <p:cNvSpPr/>
              <p:nvPr/>
            </p:nvSpPr>
            <p:spPr>
              <a:xfrm>
                <a:off x="7578783" y="3554184"/>
                <a:ext cx="83857" cy="104069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3443" extrusionOk="0">
                    <a:moveTo>
                      <a:pt x="4" y="0"/>
                    </a:moveTo>
                    <a:cubicBezTo>
                      <a:pt x="1" y="0"/>
                      <a:pt x="1" y="22"/>
                      <a:pt x="1" y="61"/>
                    </a:cubicBezTo>
                    <a:cubicBezTo>
                      <a:pt x="1" y="108"/>
                      <a:pt x="1" y="166"/>
                      <a:pt x="4" y="237"/>
                    </a:cubicBezTo>
                    <a:cubicBezTo>
                      <a:pt x="8" y="406"/>
                      <a:pt x="15" y="632"/>
                      <a:pt x="22" y="923"/>
                    </a:cubicBezTo>
                    <a:cubicBezTo>
                      <a:pt x="44" y="1519"/>
                      <a:pt x="79" y="2380"/>
                      <a:pt x="134" y="3442"/>
                    </a:cubicBezTo>
                    <a:cubicBezTo>
                      <a:pt x="238" y="5568"/>
                      <a:pt x="420" y="8503"/>
                      <a:pt x="679" y="11741"/>
                    </a:cubicBezTo>
                    <a:cubicBezTo>
                      <a:pt x="941" y="14979"/>
                      <a:pt x="1232" y="17908"/>
                      <a:pt x="1465" y="20022"/>
                    </a:cubicBezTo>
                    <a:cubicBezTo>
                      <a:pt x="1583" y="21080"/>
                      <a:pt x="1684" y="21935"/>
                      <a:pt x="1759" y="22527"/>
                    </a:cubicBezTo>
                    <a:cubicBezTo>
                      <a:pt x="1795" y="22814"/>
                      <a:pt x="1827" y="23040"/>
                      <a:pt x="1849" y="23205"/>
                    </a:cubicBezTo>
                    <a:cubicBezTo>
                      <a:pt x="1860" y="23277"/>
                      <a:pt x="1867" y="23335"/>
                      <a:pt x="1874" y="23381"/>
                    </a:cubicBezTo>
                    <a:cubicBezTo>
                      <a:pt x="1881" y="23421"/>
                      <a:pt x="1885" y="23442"/>
                      <a:pt x="1888" y="23442"/>
                    </a:cubicBezTo>
                    <a:cubicBezTo>
                      <a:pt x="1888" y="23442"/>
                      <a:pt x="1888" y="23421"/>
                      <a:pt x="1885" y="23381"/>
                    </a:cubicBezTo>
                    <a:cubicBezTo>
                      <a:pt x="1881" y="23335"/>
                      <a:pt x="1878" y="23274"/>
                      <a:pt x="1870" y="23202"/>
                    </a:cubicBezTo>
                    <a:cubicBezTo>
                      <a:pt x="1856" y="23037"/>
                      <a:pt x="1835" y="22810"/>
                      <a:pt x="1806" y="22520"/>
                    </a:cubicBezTo>
                    <a:cubicBezTo>
                      <a:pt x="1745" y="21920"/>
                      <a:pt x="1655" y="21066"/>
                      <a:pt x="1547" y="20015"/>
                    </a:cubicBezTo>
                    <a:cubicBezTo>
                      <a:pt x="1336" y="17896"/>
                      <a:pt x="1060" y="14968"/>
                      <a:pt x="798" y="11734"/>
                    </a:cubicBezTo>
                    <a:cubicBezTo>
                      <a:pt x="539" y="8496"/>
                      <a:pt x="345" y="5560"/>
                      <a:pt x="216" y="3439"/>
                    </a:cubicBezTo>
                    <a:cubicBezTo>
                      <a:pt x="155" y="2384"/>
                      <a:pt x="104" y="1526"/>
                      <a:pt x="69" y="923"/>
                    </a:cubicBezTo>
                    <a:cubicBezTo>
                      <a:pt x="51" y="632"/>
                      <a:pt x="36" y="402"/>
                      <a:pt x="26" y="237"/>
                    </a:cubicBezTo>
                    <a:cubicBezTo>
                      <a:pt x="22" y="166"/>
                      <a:pt x="15" y="108"/>
                      <a:pt x="11" y="61"/>
                    </a:cubicBezTo>
                    <a:cubicBezTo>
                      <a:pt x="8" y="18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4" name="Google Shape;1019;p34">
                <a:extLst>
                  <a:ext uri="{FF2B5EF4-FFF2-40B4-BE49-F238E27FC236}">
                    <a16:creationId xmlns:a16="http://schemas.microsoft.com/office/drawing/2014/main" id="{AF696348-D7D9-42AB-95B3-283D227D2900}"/>
                  </a:ext>
                </a:extLst>
              </p:cNvPr>
              <p:cNvSpPr/>
              <p:nvPr/>
            </p:nvSpPr>
            <p:spPr>
              <a:xfrm>
                <a:off x="7541982" y="4593695"/>
                <a:ext cx="280960" cy="6748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152" extrusionOk="0">
                    <a:moveTo>
                      <a:pt x="926" y="0"/>
                    </a:moveTo>
                    <a:cubicBezTo>
                      <a:pt x="639" y="0"/>
                      <a:pt x="409" y="0"/>
                      <a:pt x="248" y="7"/>
                    </a:cubicBezTo>
                    <a:cubicBezTo>
                      <a:pt x="86" y="11"/>
                      <a:pt x="0" y="18"/>
                      <a:pt x="0" y="25"/>
                    </a:cubicBezTo>
                    <a:cubicBezTo>
                      <a:pt x="0" y="32"/>
                      <a:pt x="86" y="43"/>
                      <a:pt x="248" y="54"/>
                    </a:cubicBezTo>
                    <a:cubicBezTo>
                      <a:pt x="434" y="61"/>
                      <a:pt x="661" y="72"/>
                      <a:pt x="926" y="82"/>
                    </a:cubicBezTo>
                    <a:cubicBezTo>
                      <a:pt x="1497" y="104"/>
                      <a:pt x="2287" y="133"/>
                      <a:pt x="3163" y="147"/>
                    </a:cubicBezTo>
                    <a:cubicBezTo>
                      <a:pt x="3388" y="150"/>
                      <a:pt x="3608" y="151"/>
                      <a:pt x="3820" y="151"/>
                    </a:cubicBezTo>
                    <a:cubicBezTo>
                      <a:pt x="4431" y="151"/>
                      <a:pt x="4976" y="140"/>
                      <a:pt x="5402" y="118"/>
                    </a:cubicBezTo>
                    <a:cubicBezTo>
                      <a:pt x="5689" y="104"/>
                      <a:pt x="5919" y="90"/>
                      <a:pt x="6080" y="75"/>
                    </a:cubicBezTo>
                    <a:cubicBezTo>
                      <a:pt x="6239" y="61"/>
                      <a:pt x="6328" y="50"/>
                      <a:pt x="6328" y="39"/>
                    </a:cubicBezTo>
                    <a:cubicBezTo>
                      <a:pt x="6328" y="32"/>
                      <a:pt x="6239" y="29"/>
                      <a:pt x="6077" y="29"/>
                    </a:cubicBezTo>
                    <a:cubicBezTo>
                      <a:pt x="5891" y="29"/>
                      <a:pt x="5664" y="32"/>
                      <a:pt x="5399" y="36"/>
                    </a:cubicBezTo>
                    <a:cubicBezTo>
                      <a:pt x="5190" y="37"/>
                      <a:pt x="4952" y="38"/>
                      <a:pt x="4691" y="38"/>
                    </a:cubicBezTo>
                    <a:cubicBezTo>
                      <a:pt x="4239" y="38"/>
                      <a:pt x="3719" y="35"/>
                      <a:pt x="3166" y="29"/>
                    </a:cubicBezTo>
                    <a:cubicBezTo>
                      <a:pt x="2290" y="14"/>
                      <a:pt x="1501" y="0"/>
                      <a:pt x="9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Google Shape;1020;p34">
                <a:extLst>
                  <a:ext uri="{FF2B5EF4-FFF2-40B4-BE49-F238E27FC236}">
                    <a16:creationId xmlns:a16="http://schemas.microsoft.com/office/drawing/2014/main" id="{A6E98791-9F20-44A8-B1A3-D1ADD645BC4C}"/>
                  </a:ext>
                </a:extLst>
              </p:cNvPr>
              <p:cNvSpPr/>
              <p:nvPr/>
            </p:nvSpPr>
            <p:spPr>
              <a:xfrm>
                <a:off x="7012480" y="2565990"/>
                <a:ext cx="867563" cy="416268"/>
              </a:xfrm>
              <a:custGeom>
                <a:avLst/>
                <a:gdLst/>
                <a:ahLst/>
                <a:cxnLst/>
                <a:rect l="l" t="t" r="r" b="b"/>
                <a:pathLst>
                  <a:path w="19543" h="9377" extrusionOk="0">
                    <a:moveTo>
                      <a:pt x="15719" y="1"/>
                    </a:moveTo>
                    <a:cubicBezTo>
                      <a:pt x="15719" y="1"/>
                      <a:pt x="13863" y="5349"/>
                      <a:pt x="13296" y="5399"/>
                    </a:cubicBezTo>
                    <a:cubicBezTo>
                      <a:pt x="12923" y="5433"/>
                      <a:pt x="12548" y="5448"/>
                      <a:pt x="12173" y="5448"/>
                    </a:cubicBezTo>
                    <a:cubicBezTo>
                      <a:pt x="9377" y="5448"/>
                      <a:pt x="6631" y="4593"/>
                      <a:pt x="5590" y="4229"/>
                    </a:cubicBezTo>
                    <a:cubicBezTo>
                      <a:pt x="5471" y="4096"/>
                      <a:pt x="5331" y="3934"/>
                      <a:pt x="5181" y="3733"/>
                    </a:cubicBezTo>
                    <a:cubicBezTo>
                      <a:pt x="5048" y="3565"/>
                      <a:pt x="4951" y="3374"/>
                      <a:pt x="4883" y="3170"/>
                    </a:cubicBezTo>
                    <a:cubicBezTo>
                      <a:pt x="4803" y="2922"/>
                      <a:pt x="4710" y="2589"/>
                      <a:pt x="4714" y="2391"/>
                    </a:cubicBezTo>
                    <a:cubicBezTo>
                      <a:pt x="4718" y="2224"/>
                      <a:pt x="4587" y="2113"/>
                      <a:pt x="4458" y="2113"/>
                    </a:cubicBezTo>
                    <a:cubicBezTo>
                      <a:pt x="4396" y="2113"/>
                      <a:pt x="4335" y="2139"/>
                      <a:pt x="4290" y="2197"/>
                    </a:cubicBezTo>
                    <a:cubicBezTo>
                      <a:pt x="4154" y="2373"/>
                      <a:pt x="4118" y="3048"/>
                      <a:pt x="4430" y="3773"/>
                    </a:cubicBezTo>
                    <a:cubicBezTo>
                      <a:pt x="4543" y="4038"/>
                      <a:pt x="4468" y="4130"/>
                      <a:pt x="4309" y="4130"/>
                    </a:cubicBezTo>
                    <a:cubicBezTo>
                      <a:pt x="4031" y="4130"/>
                      <a:pt x="3493" y="3849"/>
                      <a:pt x="3235" y="3719"/>
                    </a:cubicBezTo>
                    <a:cubicBezTo>
                      <a:pt x="2855" y="3527"/>
                      <a:pt x="1702" y="3012"/>
                      <a:pt x="1429" y="3012"/>
                    </a:cubicBezTo>
                    <a:cubicBezTo>
                      <a:pt x="1411" y="3012"/>
                      <a:pt x="1397" y="3015"/>
                      <a:pt x="1387" y="3019"/>
                    </a:cubicBezTo>
                    <a:cubicBezTo>
                      <a:pt x="1150" y="3130"/>
                      <a:pt x="1225" y="3403"/>
                      <a:pt x="1634" y="3597"/>
                    </a:cubicBezTo>
                    <a:cubicBezTo>
                      <a:pt x="2047" y="3795"/>
                      <a:pt x="3228" y="4459"/>
                      <a:pt x="3110" y="4666"/>
                    </a:cubicBezTo>
                    <a:cubicBezTo>
                      <a:pt x="3100" y="4684"/>
                      <a:pt x="3075" y="4693"/>
                      <a:pt x="3037" y="4693"/>
                    </a:cubicBezTo>
                    <a:cubicBezTo>
                      <a:pt x="2650" y="4693"/>
                      <a:pt x="948" y="3808"/>
                      <a:pt x="948" y="3808"/>
                    </a:cubicBezTo>
                    <a:cubicBezTo>
                      <a:pt x="948" y="3808"/>
                      <a:pt x="743" y="3656"/>
                      <a:pt x="574" y="3656"/>
                    </a:cubicBezTo>
                    <a:cubicBezTo>
                      <a:pt x="506" y="3656"/>
                      <a:pt x="444" y="3681"/>
                      <a:pt x="403" y="3748"/>
                    </a:cubicBezTo>
                    <a:cubicBezTo>
                      <a:pt x="141" y="4174"/>
                      <a:pt x="2403" y="5144"/>
                      <a:pt x="2621" y="5230"/>
                    </a:cubicBezTo>
                    <a:cubicBezTo>
                      <a:pt x="2752" y="5283"/>
                      <a:pt x="2678" y="5464"/>
                      <a:pt x="2554" y="5464"/>
                    </a:cubicBezTo>
                    <a:cubicBezTo>
                      <a:pt x="2534" y="5464"/>
                      <a:pt x="2514" y="5460"/>
                      <a:pt x="2492" y="5449"/>
                    </a:cubicBezTo>
                    <a:cubicBezTo>
                      <a:pt x="2355" y="5387"/>
                      <a:pt x="1063" y="4668"/>
                      <a:pt x="469" y="4668"/>
                    </a:cubicBezTo>
                    <a:cubicBezTo>
                      <a:pt x="346" y="4668"/>
                      <a:pt x="252" y="4699"/>
                      <a:pt x="206" y="4774"/>
                    </a:cubicBezTo>
                    <a:cubicBezTo>
                      <a:pt x="1" y="5105"/>
                      <a:pt x="2058" y="5589"/>
                      <a:pt x="2323" y="6016"/>
                    </a:cubicBezTo>
                    <a:cubicBezTo>
                      <a:pt x="2373" y="6097"/>
                      <a:pt x="2349" y="6129"/>
                      <a:pt x="2277" y="6129"/>
                    </a:cubicBezTo>
                    <a:cubicBezTo>
                      <a:pt x="2151" y="6129"/>
                      <a:pt x="1877" y="6033"/>
                      <a:pt x="1588" y="5937"/>
                    </a:cubicBezTo>
                    <a:cubicBezTo>
                      <a:pt x="1297" y="5841"/>
                      <a:pt x="990" y="5747"/>
                      <a:pt x="797" y="5747"/>
                    </a:cubicBezTo>
                    <a:cubicBezTo>
                      <a:pt x="708" y="5747"/>
                      <a:pt x="643" y="5767"/>
                      <a:pt x="615" y="5816"/>
                    </a:cubicBezTo>
                    <a:cubicBezTo>
                      <a:pt x="547" y="5937"/>
                      <a:pt x="514" y="6038"/>
                      <a:pt x="1620" y="6436"/>
                    </a:cubicBezTo>
                    <a:cubicBezTo>
                      <a:pt x="2154" y="6630"/>
                      <a:pt x="3167" y="6866"/>
                      <a:pt x="4086" y="7065"/>
                    </a:cubicBezTo>
                    <a:lnTo>
                      <a:pt x="4082" y="7075"/>
                    </a:lnTo>
                    <a:cubicBezTo>
                      <a:pt x="4082" y="7075"/>
                      <a:pt x="9223" y="9377"/>
                      <a:pt x="13225" y="9377"/>
                    </a:cubicBezTo>
                    <a:cubicBezTo>
                      <a:pt x="15156" y="9377"/>
                      <a:pt x="16821" y="8841"/>
                      <a:pt x="17517" y="7254"/>
                    </a:cubicBezTo>
                    <a:cubicBezTo>
                      <a:pt x="19462" y="2812"/>
                      <a:pt x="19542" y="2490"/>
                      <a:pt x="19525" y="2490"/>
                    </a:cubicBezTo>
                    <a:lnTo>
                      <a:pt x="19525" y="2490"/>
                    </a:lnTo>
                    <a:cubicBezTo>
                      <a:pt x="19522" y="2490"/>
                      <a:pt x="19516" y="2499"/>
                      <a:pt x="19516" y="2499"/>
                    </a:cubicBezTo>
                    <a:lnTo>
                      <a:pt x="15719" y="1"/>
                    </a:ln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Google Shape;1021;p34">
                <a:extLst>
                  <a:ext uri="{FF2B5EF4-FFF2-40B4-BE49-F238E27FC236}">
                    <a16:creationId xmlns:a16="http://schemas.microsoft.com/office/drawing/2014/main" id="{DC894AE5-2212-4780-A9E1-839F5B4AB819}"/>
                  </a:ext>
                </a:extLst>
              </p:cNvPr>
              <p:cNvSpPr/>
              <p:nvPr/>
            </p:nvSpPr>
            <p:spPr>
              <a:xfrm>
                <a:off x="7607725" y="2352468"/>
                <a:ext cx="295610" cy="523654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796" extrusionOk="0">
                    <a:moveTo>
                      <a:pt x="3544" y="1"/>
                    </a:moveTo>
                    <a:lnTo>
                      <a:pt x="3529" y="26"/>
                    </a:lnTo>
                    <a:lnTo>
                      <a:pt x="3170" y="895"/>
                    </a:lnTo>
                    <a:lnTo>
                      <a:pt x="3135" y="977"/>
                    </a:lnTo>
                    <a:lnTo>
                      <a:pt x="3049" y="1185"/>
                    </a:lnTo>
                    <a:lnTo>
                      <a:pt x="3012" y="1268"/>
                    </a:lnTo>
                    <a:lnTo>
                      <a:pt x="2284" y="3016"/>
                    </a:lnTo>
                    <a:cubicBezTo>
                      <a:pt x="2154" y="3594"/>
                      <a:pt x="2007" y="4168"/>
                      <a:pt x="1843" y="4735"/>
                    </a:cubicBezTo>
                    <a:cubicBezTo>
                      <a:pt x="1831" y="4771"/>
                      <a:pt x="1821" y="4807"/>
                      <a:pt x="1810" y="4843"/>
                    </a:cubicBezTo>
                    <a:cubicBezTo>
                      <a:pt x="1745" y="5058"/>
                      <a:pt x="1681" y="5270"/>
                      <a:pt x="1613" y="5482"/>
                    </a:cubicBezTo>
                    <a:cubicBezTo>
                      <a:pt x="1175" y="6824"/>
                      <a:pt x="632" y="8134"/>
                      <a:pt x="1" y="9420"/>
                    </a:cubicBezTo>
                    <a:lnTo>
                      <a:pt x="4527" y="11795"/>
                    </a:lnTo>
                    <a:cubicBezTo>
                      <a:pt x="4527" y="11795"/>
                      <a:pt x="6257" y="8701"/>
                      <a:pt x="6630" y="4513"/>
                    </a:cubicBezTo>
                    <a:cubicBezTo>
                      <a:pt x="6649" y="4308"/>
                      <a:pt x="6655" y="4114"/>
                      <a:pt x="6655" y="3928"/>
                    </a:cubicBezTo>
                    <a:cubicBezTo>
                      <a:pt x="6659" y="697"/>
                      <a:pt x="4096" y="94"/>
                      <a:pt x="3619" y="12"/>
                    </a:cubicBezTo>
                    <a:lnTo>
                      <a:pt x="3612" y="12"/>
                    </a:lnTo>
                    <a:cubicBezTo>
                      <a:pt x="3569" y="1"/>
                      <a:pt x="3544" y="1"/>
                      <a:pt x="354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7" name="Google Shape;1022;p34">
                <a:extLst>
                  <a:ext uri="{FF2B5EF4-FFF2-40B4-BE49-F238E27FC236}">
                    <a16:creationId xmlns:a16="http://schemas.microsoft.com/office/drawing/2014/main" id="{A66564F8-9F6C-47AE-82E2-67D090B870C4}"/>
                  </a:ext>
                </a:extLst>
              </p:cNvPr>
              <p:cNvSpPr/>
              <p:nvPr/>
            </p:nvSpPr>
            <p:spPr>
              <a:xfrm>
                <a:off x="7704500" y="2352779"/>
                <a:ext cx="67255" cy="59797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347" extrusionOk="0">
                    <a:moveTo>
                      <a:pt x="1489" y="1"/>
                    </a:moveTo>
                    <a:cubicBezTo>
                      <a:pt x="1452" y="1"/>
                      <a:pt x="1366" y="12"/>
                      <a:pt x="1243" y="23"/>
                    </a:cubicBezTo>
                    <a:cubicBezTo>
                      <a:pt x="1074" y="40"/>
                      <a:pt x="833" y="58"/>
                      <a:pt x="550" y="69"/>
                    </a:cubicBezTo>
                    <a:lnTo>
                      <a:pt x="464" y="73"/>
                    </a:lnTo>
                    <a:lnTo>
                      <a:pt x="507" y="148"/>
                    </a:lnTo>
                    <a:cubicBezTo>
                      <a:pt x="636" y="363"/>
                      <a:pt x="776" y="600"/>
                      <a:pt x="923" y="848"/>
                    </a:cubicBezTo>
                    <a:cubicBezTo>
                      <a:pt x="994" y="965"/>
                      <a:pt x="1065" y="1081"/>
                      <a:pt x="1133" y="1192"/>
                    </a:cubicBezTo>
                    <a:lnTo>
                      <a:pt x="1133" y="1192"/>
                    </a:lnTo>
                    <a:cubicBezTo>
                      <a:pt x="925" y="1164"/>
                      <a:pt x="735" y="1153"/>
                      <a:pt x="574" y="1153"/>
                    </a:cubicBezTo>
                    <a:cubicBezTo>
                      <a:pt x="492" y="1153"/>
                      <a:pt x="418" y="1156"/>
                      <a:pt x="352" y="1160"/>
                    </a:cubicBezTo>
                    <a:cubicBezTo>
                      <a:pt x="130" y="1178"/>
                      <a:pt x="0" y="1207"/>
                      <a:pt x="0" y="1218"/>
                    </a:cubicBezTo>
                    <a:cubicBezTo>
                      <a:pt x="0" y="1250"/>
                      <a:pt x="528" y="1189"/>
                      <a:pt x="1235" y="1322"/>
                    </a:cubicBezTo>
                    <a:lnTo>
                      <a:pt x="1357" y="1347"/>
                    </a:lnTo>
                    <a:lnTo>
                      <a:pt x="1357" y="1347"/>
                    </a:lnTo>
                    <a:lnTo>
                      <a:pt x="1293" y="1239"/>
                    </a:lnTo>
                    <a:cubicBezTo>
                      <a:pt x="1206" y="1095"/>
                      <a:pt x="1117" y="941"/>
                      <a:pt x="1024" y="787"/>
                    </a:cubicBezTo>
                    <a:cubicBezTo>
                      <a:pt x="890" y="568"/>
                      <a:pt x="762" y="359"/>
                      <a:pt x="642" y="167"/>
                    </a:cubicBezTo>
                    <a:lnTo>
                      <a:pt x="642" y="167"/>
                    </a:lnTo>
                    <a:cubicBezTo>
                      <a:pt x="1169" y="124"/>
                      <a:pt x="1514" y="32"/>
                      <a:pt x="1508" y="5"/>
                    </a:cubicBezTo>
                    <a:cubicBezTo>
                      <a:pt x="1507" y="2"/>
                      <a:pt x="1500" y="1"/>
                      <a:pt x="148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8" name="Google Shape;1023;p34">
                <a:extLst>
                  <a:ext uri="{FF2B5EF4-FFF2-40B4-BE49-F238E27FC236}">
                    <a16:creationId xmlns:a16="http://schemas.microsoft.com/office/drawing/2014/main" id="{59BF5C7D-E0AD-4AF2-B924-47EBE3AD7529}"/>
                  </a:ext>
                </a:extLst>
              </p:cNvPr>
              <p:cNvSpPr/>
              <p:nvPr/>
            </p:nvSpPr>
            <p:spPr>
              <a:xfrm>
                <a:off x="7686477" y="2424338"/>
                <a:ext cx="175173" cy="16429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3701" extrusionOk="0">
                    <a:moveTo>
                      <a:pt x="3030" y="0"/>
                    </a:moveTo>
                    <a:lnTo>
                      <a:pt x="3037" y="48"/>
                    </a:lnTo>
                    <a:cubicBezTo>
                      <a:pt x="3155" y="548"/>
                      <a:pt x="3308" y="1210"/>
                      <a:pt x="3483" y="1972"/>
                    </a:cubicBezTo>
                    <a:lnTo>
                      <a:pt x="3483" y="1972"/>
                    </a:lnTo>
                    <a:cubicBezTo>
                      <a:pt x="3073" y="1860"/>
                      <a:pt x="2631" y="1735"/>
                      <a:pt x="2172" y="1605"/>
                    </a:cubicBezTo>
                    <a:cubicBezTo>
                      <a:pt x="2043" y="1569"/>
                      <a:pt x="1914" y="1534"/>
                      <a:pt x="1788" y="1501"/>
                    </a:cubicBezTo>
                    <a:lnTo>
                      <a:pt x="1710" y="1479"/>
                    </a:lnTo>
                    <a:lnTo>
                      <a:pt x="1713" y="1559"/>
                    </a:lnTo>
                    <a:cubicBezTo>
                      <a:pt x="1751" y="2295"/>
                      <a:pt x="1786" y="2979"/>
                      <a:pt x="1814" y="3571"/>
                    </a:cubicBezTo>
                    <a:lnTo>
                      <a:pt x="1814" y="3571"/>
                    </a:lnTo>
                    <a:cubicBezTo>
                      <a:pt x="1293" y="3441"/>
                      <a:pt x="852" y="3331"/>
                      <a:pt x="521" y="3249"/>
                    </a:cubicBezTo>
                    <a:cubicBezTo>
                      <a:pt x="370" y="3217"/>
                      <a:pt x="245" y="3188"/>
                      <a:pt x="141" y="3163"/>
                    </a:cubicBezTo>
                    <a:cubicBezTo>
                      <a:pt x="66" y="3147"/>
                      <a:pt x="21" y="3140"/>
                      <a:pt x="8" y="3140"/>
                    </a:cubicBezTo>
                    <a:cubicBezTo>
                      <a:pt x="5" y="3140"/>
                      <a:pt x="4" y="3140"/>
                      <a:pt x="4" y="3141"/>
                    </a:cubicBezTo>
                    <a:cubicBezTo>
                      <a:pt x="1" y="3149"/>
                      <a:pt x="47" y="3163"/>
                      <a:pt x="130" y="3192"/>
                    </a:cubicBezTo>
                    <a:cubicBezTo>
                      <a:pt x="234" y="3224"/>
                      <a:pt x="356" y="3260"/>
                      <a:pt x="507" y="3303"/>
                    </a:cubicBezTo>
                    <a:cubicBezTo>
                      <a:pt x="852" y="3399"/>
                      <a:pt x="1311" y="3529"/>
                      <a:pt x="1856" y="3683"/>
                    </a:cubicBezTo>
                    <a:lnTo>
                      <a:pt x="1917" y="3701"/>
                    </a:lnTo>
                    <a:lnTo>
                      <a:pt x="1914" y="3633"/>
                    </a:lnTo>
                    <a:cubicBezTo>
                      <a:pt x="1893" y="3048"/>
                      <a:pt x="1863" y="2365"/>
                      <a:pt x="1834" y="1634"/>
                    </a:cubicBezTo>
                    <a:lnTo>
                      <a:pt x="1834" y="1634"/>
                    </a:lnTo>
                    <a:cubicBezTo>
                      <a:pt x="1935" y="1663"/>
                      <a:pt x="2038" y="1692"/>
                      <a:pt x="2140" y="1720"/>
                    </a:cubicBezTo>
                    <a:cubicBezTo>
                      <a:pt x="2636" y="1857"/>
                      <a:pt x="3110" y="1986"/>
                      <a:pt x="3547" y="2107"/>
                    </a:cubicBezTo>
                    <a:lnTo>
                      <a:pt x="3637" y="2132"/>
                    </a:lnTo>
                    <a:lnTo>
                      <a:pt x="3615" y="2039"/>
                    </a:lnTo>
                    <a:cubicBezTo>
                      <a:pt x="3420" y="1265"/>
                      <a:pt x="3249" y="592"/>
                      <a:pt x="3121" y="77"/>
                    </a:cubicBezTo>
                    <a:lnTo>
                      <a:pt x="3121" y="77"/>
                    </a:lnTo>
                    <a:cubicBezTo>
                      <a:pt x="3586" y="89"/>
                      <a:pt x="3876" y="150"/>
                      <a:pt x="3934" y="150"/>
                    </a:cubicBezTo>
                    <a:cubicBezTo>
                      <a:pt x="3941" y="150"/>
                      <a:pt x="3945" y="149"/>
                      <a:pt x="3945" y="148"/>
                    </a:cubicBezTo>
                    <a:cubicBezTo>
                      <a:pt x="3945" y="141"/>
                      <a:pt x="3867" y="119"/>
                      <a:pt x="3719" y="86"/>
                    </a:cubicBezTo>
                    <a:cubicBezTo>
                      <a:pt x="3572" y="54"/>
                      <a:pt x="3353" y="18"/>
                      <a:pt x="3077" y="5"/>
                    </a:cubicBez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Google Shape;1024;p34">
                <a:extLst>
                  <a:ext uri="{FF2B5EF4-FFF2-40B4-BE49-F238E27FC236}">
                    <a16:creationId xmlns:a16="http://schemas.microsoft.com/office/drawing/2014/main" id="{EE7C8505-D090-4F93-9283-2C63362BBDA5}"/>
                  </a:ext>
                </a:extLst>
              </p:cNvPr>
              <p:cNvSpPr/>
              <p:nvPr/>
            </p:nvSpPr>
            <p:spPr>
              <a:xfrm>
                <a:off x="7661484" y="2644696"/>
                <a:ext cx="212773" cy="94867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137" extrusionOk="0">
                    <a:moveTo>
                      <a:pt x="366" y="1761"/>
                    </a:moveTo>
                    <a:cubicBezTo>
                      <a:pt x="366" y="1761"/>
                      <a:pt x="366" y="1762"/>
                      <a:pt x="366" y="1763"/>
                    </a:cubicBezTo>
                    <a:lnTo>
                      <a:pt x="363" y="1767"/>
                    </a:lnTo>
                    <a:cubicBezTo>
                      <a:pt x="365" y="1763"/>
                      <a:pt x="366" y="1761"/>
                      <a:pt x="366" y="1761"/>
                    </a:cubicBezTo>
                    <a:close/>
                    <a:moveTo>
                      <a:pt x="4314" y="1"/>
                    </a:moveTo>
                    <a:lnTo>
                      <a:pt x="4282" y="54"/>
                    </a:lnTo>
                    <a:cubicBezTo>
                      <a:pt x="4013" y="536"/>
                      <a:pt x="3605" y="1215"/>
                      <a:pt x="3048" y="1946"/>
                    </a:cubicBezTo>
                    <a:lnTo>
                      <a:pt x="3048" y="1946"/>
                    </a:lnTo>
                    <a:cubicBezTo>
                      <a:pt x="2849" y="1687"/>
                      <a:pt x="2639" y="1410"/>
                      <a:pt x="2423" y="1127"/>
                    </a:cubicBezTo>
                    <a:cubicBezTo>
                      <a:pt x="2247" y="902"/>
                      <a:pt x="2079" y="679"/>
                      <a:pt x="1914" y="463"/>
                    </a:cubicBezTo>
                    <a:lnTo>
                      <a:pt x="1874" y="413"/>
                    </a:lnTo>
                    <a:lnTo>
                      <a:pt x="1827" y="453"/>
                    </a:lnTo>
                    <a:cubicBezTo>
                      <a:pt x="1544" y="708"/>
                      <a:pt x="1271" y="948"/>
                      <a:pt x="1019" y="1174"/>
                    </a:cubicBezTo>
                    <a:cubicBezTo>
                      <a:pt x="894" y="1286"/>
                      <a:pt x="772" y="1394"/>
                      <a:pt x="658" y="1497"/>
                    </a:cubicBezTo>
                    <a:cubicBezTo>
                      <a:pt x="600" y="1548"/>
                      <a:pt x="546" y="1598"/>
                      <a:pt x="492" y="1648"/>
                    </a:cubicBezTo>
                    <a:lnTo>
                      <a:pt x="414" y="1716"/>
                    </a:lnTo>
                    <a:lnTo>
                      <a:pt x="414" y="1716"/>
                    </a:lnTo>
                    <a:cubicBezTo>
                      <a:pt x="413" y="1716"/>
                      <a:pt x="412" y="1715"/>
                      <a:pt x="411" y="1715"/>
                    </a:cubicBezTo>
                    <a:lnTo>
                      <a:pt x="411" y="1715"/>
                    </a:lnTo>
                    <a:cubicBezTo>
                      <a:pt x="272" y="1301"/>
                      <a:pt x="168" y="957"/>
                      <a:pt x="105" y="718"/>
                    </a:cubicBezTo>
                    <a:cubicBezTo>
                      <a:pt x="36" y="474"/>
                      <a:pt x="22" y="334"/>
                      <a:pt x="15" y="334"/>
                    </a:cubicBezTo>
                    <a:lnTo>
                      <a:pt x="15" y="334"/>
                    </a:lnTo>
                    <a:cubicBezTo>
                      <a:pt x="4" y="334"/>
                      <a:pt x="0" y="478"/>
                      <a:pt x="58" y="729"/>
                    </a:cubicBezTo>
                    <a:cubicBezTo>
                      <a:pt x="108" y="980"/>
                      <a:pt x="201" y="1339"/>
                      <a:pt x="335" y="1773"/>
                    </a:cubicBezTo>
                    <a:lnTo>
                      <a:pt x="348" y="1817"/>
                    </a:lnTo>
                    <a:lnTo>
                      <a:pt x="366" y="1810"/>
                    </a:lnTo>
                    <a:lnTo>
                      <a:pt x="366" y="1810"/>
                    </a:lnTo>
                    <a:cubicBezTo>
                      <a:pt x="378" y="1823"/>
                      <a:pt x="398" y="1835"/>
                      <a:pt x="409" y="1835"/>
                    </a:cubicBezTo>
                    <a:cubicBezTo>
                      <a:pt x="413" y="1835"/>
                      <a:pt x="415" y="1834"/>
                      <a:pt x="416" y="1831"/>
                    </a:cubicBezTo>
                    <a:cubicBezTo>
                      <a:pt x="424" y="1828"/>
                      <a:pt x="424" y="1828"/>
                      <a:pt x="431" y="1824"/>
                    </a:cubicBezTo>
                    <a:lnTo>
                      <a:pt x="438" y="1817"/>
                    </a:lnTo>
                    <a:lnTo>
                      <a:pt x="449" y="1806"/>
                    </a:lnTo>
                    <a:lnTo>
                      <a:pt x="471" y="1788"/>
                    </a:lnTo>
                    <a:lnTo>
                      <a:pt x="553" y="1720"/>
                    </a:lnTo>
                    <a:cubicBezTo>
                      <a:pt x="607" y="1669"/>
                      <a:pt x="664" y="1619"/>
                      <a:pt x="722" y="1569"/>
                    </a:cubicBezTo>
                    <a:cubicBezTo>
                      <a:pt x="840" y="1469"/>
                      <a:pt x="962" y="1364"/>
                      <a:pt x="1088" y="1253"/>
                    </a:cubicBezTo>
                    <a:cubicBezTo>
                      <a:pt x="1333" y="1043"/>
                      <a:pt x="1589" y="817"/>
                      <a:pt x="1859" y="583"/>
                    </a:cubicBezTo>
                    <a:lnTo>
                      <a:pt x="1859" y="583"/>
                    </a:lnTo>
                    <a:cubicBezTo>
                      <a:pt x="2012" y="783"/>
                      <a:pt x="2168" y="991"/>
                      <a:pt x="2330" y="1200"/>
                    </a:cubicBezTo>
                    <a:cubicBezTo>
                      <a:pt x="2563" y="1505"/>
                      <a:pt x="2790" y="1798"/>
                      <a:pt x="3001" y="2075"/>
                    </a:cubicBezTo>
                    <a:lnTo>
                      <a:pt x="3048" y="2136"/>
                    </a:lnTo>
                    <a:lnTo>
                      <a:pt x="3095" y="2075"/>
                    </a:lnTo>
                    <a:cubicBezTo>
                      <a:pt x="3652" y="1341"/>
                      <a:pt x="4056" y="643"/>
                      <a:pt x="4319" y="141"/>
                    </a:cubicBezTo>
                    <a:lnTo>
                      <a:pt x="4319" y="141"/>
                    </a:lnTo>
                    <a:cubicBezTo>
                      <a:pt x="4449" y="342"/>
                      <a:pt x="4541" y="520"/>
                      <a:pt x="4627" y="629"/>
                    </a:cubicBezTo>
                    <a:cubicBezTo>
                      <a:pt x="4714" y="744"/>
                      <a:pt x="4780" y="794"/>
                      <a:pt x="4784" y="794"/>
                    </a:cubicBezTo>
                    <a:cubicBezTo>
                      <a:pt x="4785" y="794"/>
                      <a:pt x="4785" y="794"/>
                      <a:pt x="4785" y="794"/>
                    </a:cubicBezTo>
                    <a:cubicBezTo>
                      <a:pt x="4792" y="786"/>
                      <a:pt x="4735" y="729"/>
                      <a:pt x="4655" y="607"/>
                    </a:cubicBezTo>
                    <a:cubicBezTo>
                      <a:pt x="4577" y="485"/>
                      <a:pt x="4487" y="288"/>
                      <a:pt x="4344" y="51"/>
                    </a:cubicBezTo>
                    <a:lnTo>
                      <a:pt x="4314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00" name="Google Shape;1025;p34">
                <a:extLst>
                  <a:ext uri="{FF2B5EF4-FFF2-40B4-BE49-F238E27FC236}">
                    <a16:creationId xmlns:a16="http://schemas.microsoft.com/office/drawing/2014/main" id="{ADE8921D-8AFB-4BFA-9472-BF1632BB1DC5}"/>
                  </a:ext>
                </a:extLst>
              </p:cNvPr>
              <p:cNvSpPr/>
              <p:nvPr/>
            </p:nvSpPr>
            <p:spPr>
              <a:xfrm>
                <a:off x="7609990" y="2539844"/>
                <a:ext cx="90738" cy="22795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5135" extrusionOk="0">
                    <a:moveTo>
                      <a:pt x="2036" y="0"/>
                    </a:moveTo>
                    <a:cubicBezTo>
                      <a:pt x="2016" y="0"/>
                      <a:pt x="1923" y="294"/>
                      <a:pt x="1763" y="762"/>
                    </a:cubicBezTo>
                    <a:cubicBezTo>
                      <a:pt x="1606" y="1236"/>
                      <a:pt x="1376" y="1885"/>
                      <a:pt x="1099" y="2596"/>
                    </a:cubicBezTo>
                    <a:cubicBezTo>
                      <a:pt x="819" y="3303"/>
                      <a:pt x="543" y="3935"/>
                      <a:pt x="335" y="4390"/>
                    </a:cubicBezTo>
                    <a:cubicBezTo>
                      <a:pt x="130" y="4846"/>
                      <a:pt x="1" y="5126"/>
                      <a:pt x="15" y="5134"/>
                    </a:cubicBezTo>
                    <a:cubicBezTo>
                      <a:pt x="16" y="5134"/>
                      <a:pt x="16" y="5134"/>
                      <a:pt x="16" y="5134"/>
                    </a:cubicBezTo>
                    <a:cubicBezTo>
                      <a:pt x="25" y="5134"/>
                      <a:pt x="67" y="5070"/>
                      <a:pt x="133" y="4950"/>
                    </a:cubicBezTo>
                    <a:cubicBezTo>
                      <a:pt x="202" y="4828"/>
                      <a:pt x="299" y="4649"/>
                      <a:pt x="410" y="4427"/>
                    </a:cubicBezTo>
                    <a:cubicBezTo>
                      <a:pt x="637" y="3978"/>
                      <a:pt x="927" y="3350"/>
                      <a:pt x="1207" y="2639"/>
                    </a:cubicBezTo>
                    <a:cubicBezTo>
                      <a:pt x="1487" y="1925"/>
                      <a:pt x="1706" y="1268"/>
                      <a:pt x="1843" y="787"/>
                    </a:cubicBezTo>
                    <a:cubicBezTo>
                      <a:pt x="1914" y="547"/>
                      <a:pt x="1964" y="349"/>
                      <a:pt x="1997" y="213"/>
                    </a:cubicBezTo>
                    <a:cubicBezTo>
                      <a:pt x="2029" y="76"/>
                      <a:pt x="2043" y="1"/>
                      <a:pt x="2036" y="1"/>
                    </a:cubicBezTo>
                    <a:cubicBezTo>
                      <a:pt x="2036" y="1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Google Shape;1026;p34">
                <a:extLst>
                  <a:ext uri="{FF2B5EF4-FFF2-40B4-BE49-F238E27FC236}">
                    <a16:creationId xmlns:a16="http://schemas.microsoft.com/office/drawing/2014/main" id="{DB6AB53F-2971-4FA0-9D7B-2A44AC7D6CB0}"/>
                  </a:ext>
                </a:extLst>
              </p:cNvPr>
              <p:cNvSpPr/>
              <p:nvPr/>
            </p:nvSpPr>
            <p:spPr>
              <a:xfrm>
                <a:off x="7704500" y="2352779"/>
                <a:ext cx="67255" cy="59797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347" extrusionOk="0">
                    <a:moveTo>
                      <a:pt x="1489" y="1"/>
                    </a:moveTo>
                    <a:cubicBezTo>
                      <a:pt x="1452" y="1"/>
                      <a:pt x="1366" y="12"/>
                      <a:pt x="1243" y="23"/>
                    </a:cubicBezTo>
                    <a:cubicBezTo>
                      <a:pt x="1074" y="40"/>
                      <a:pt x="833" y="58"/>
                      <a:pt x="550" y="69"/>
                    </a:cubicBezTo>
                    <a:lnTo>
                      <a:pt x="464" y="73"/>
                    </a:lnTo>
                    <a:lnTo>
                      <a:pt x="507" y="148"/>
                    </a:lnTo>
                    <a:cubicBezTo>
                      <a:pt x="636" y="363"/>
                      <a:pt x="776" y="600"/>
                      <a:pt x="923" y="848"/>
                    </a:cubicBezTo>
                    <a:cubicBezTo>
                      <a:pt x="994" y="965"/>
                      <a:pt x="1065" y="1081"/>
                      <a:pt x="1133" y="1192"/>
                    </a:cubicBezTo>
                    <a:lnTo>
                      <a:pt x="1133" y="1192"/>
                    </a:lnTo>
                    <a:cubicBezTo>
                      <a:pt x="925" y="1164"/>
                      <a:pt x="735" y="1153"/>
                      <a:pt x="574" y="1153"/>
                    </a:cubicBezTo>
                    <a:cubicBezTo>
                      <a:pt x="492" y="1153"/>
                      <a:pt x="418" y="1156"/>
                      <a:pt x="352" y="1160"/>
                    </a:cubicBezTo>
                    <a:cubicBezTo>
                      <a:pt x="130" y="1178"/>
                      <a:pt x="0" y="1207"/>
                      <a:pt x="0" y="1218"/>
                    </a:cubicBezTo>
                    <a:cubicBezTo>
                      <a:pt x="0" y="1250"/>
                      <a:pt x="528" y="1189"/>
                      <a:pt x="1235" y="1322"/>
                    </a:cubicBezTo>
                    <a:lnTo>
                      <a:pt x="1357" y="1347"/>
                    </a:lnTo>
                    <a:lnTo>
                      <a:pt x="1357" y="1347"/>
                    </a:lnTo>
                    <a:lnTo>
                      <a:pt x="1293" y="1239"/>
                    </a:lnTo>
                    <a:cubicBezTo>
                      <a:pt x="1206" y="1095"/>
                      <a:pt x="1117" y="941"/>
                      <a:pt x="1024" y="787"/>
                    </a:cubicBezTo>
                    <a:cubicBezTo>
                      <a:pt x="890" y="568"/>
                      <a:pt x="762" y="359"/>
                      <a:pt x="642" y="167"/>
                    </a:cubicBezTo>
                    <a:lnTo>
                      <a:pt x="642" y="167"/>
                    </a:lnTo>
                    <a:cubicBezTo>
                      <a:pt x="1169" y="124"/>
                      <a:pt x="1514" y="32"/>
                      <a:pt x="1508" y="5"/>
                    </a:cubicBezTo>
                    <a:cubicBezTo>
                      <a:pt x="1507" y="2"/>
                      <a:pt x="1500" y="1"/>
                      <a:pt x="148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02" name="Google Shape;1027;p34">
                <a:extLst>
                  <a:ext uri="{FF2B5EF4-FFF2-40B4-BE49-F238E27FC236}">
                    <a16:creationId xmlns:a16="http://schemas.microsoft.com/office/drawing/2014/main" id="{2C5BAAF3-D6DC-4D1C-9771-8662E4B44322}"/>
                  </a:ext>
                </a:extLst>
              </p:cNvPr>
              <p:cNvGrpSpPr/>
              <p:nvPr/>
            </p:nvGrpSpPr>
            <p:grpSpPr>
              <a:xfrm>
                <a:off x="7331478" y="2343723"/>
                <a:ext cx="542780" cy="395840"/>
                <a:chOff x="7331478" y="2343723"/>
                <a:chExt cx="542780" cy="395840"/>
              </a:xfrm>
            </p:grpSpPr>
            <p:sp>
              <p:nvSpPr>
                <p:cNvPr id="105" name="Google Shape;1028;p34">
                  <a:extLst>
                    <a:ext uri="{FF2B5EF4-FFF2-40B4-BE49-F238E27FC236}">
                      <a16:creationId xmlns:a16="http://schemas.microsoft.com/office/drawing/2014/main" id="{E023D7D4-CA65-4C6E-97B2-C11B620E7D09}"/>
                    </a:ext>
                  </a:extLst>
                </p:cNvPr>
                <p:cNvSpPr/>
                <p:nvPr/>
              </p:nvSpPr>
              <p:spPr>
                <a:xfrm>
                  <a:off x="7445431" y="2352912"/>
                  <a:ext cx="326019" cy="1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4" h="3516" extrusionOk="0">
                      <a:moveTo>
                        <a:pt x="7339" y="0"/>
                      </a:moveTo>
                      <a:cubicBezTo>
                        <a:pt x="7319" y="0"/>
                        <a:pt x="7238" y="23"/>
                        <a:pt x="7097" y="48"/>
                      </a:cubicBezTo>
                      <a:cubicBezTo>
                        <a:pt x="6935" y="80"/>
                        <a:pt x="6698" y="80"/>
                        <a:pt x="6386" y="91"/>
                      </a:cubicBezTo>
                      <a:lnTo>
                        <a:pt x="6343" y="91"/>
                      </a:lnTo>
                      <a:lnTo>
                        <a:pt x="6364" y="134"/>
                      </a:lnTo>
                      <a:cubicBezTo>
                        <a:pt x="6540" y="429"/>
                        <a:pt x="6754" y="790"/>
                        <a:pt x="7001" y="1210"/>
                      </a:cubicBezTo>
                      <a:lnTo>
                        <a:pt x="7001" y="1210"/>
                      </a:lnTo>
                      <a:cubicBezTo>
                        <a:pt x="6774" y="1170"/>
                        <a:pt x="6525" y="1146"/>
                        <a:pt x="6264" y="1146"/>
                      </a:cubicBezTo>
                      <a:cubicBezTo>
                        <a:pt x="6124" y="1146"/>
                        <a:pt x="5980" y="1153"/>
                        <a:pt x="5833" y="1168"/>
                      </a:cubicBezTo>
                      <a:lnTo>
                        <a:pt x="5783" y="1172"/>
                      </a:lnTo>
                      <a:lnTo>
                        <a:pt x="5790" y="1222"/>
                      </a:lnTo>
                      <a:cubicBezTo>
                        <a:pt x="5830" y="1619"/>
                        <a:pt x="5820" y="2076"/>
                        <a:pt x="5952" y="2537"/>
                      </a:cubicBezTo>
                      <a:lnTo>
                        <a:pt x="5952" y="2537"/>
                      </a:lnTo>
                      <a:cubicBezTo>
                        <a:pt x="5548" y="2431"/>
                        <a:pt x="5121" y="2306"/>
                        <a:pt x="4738" y="2076"/>
                      </a:cubicBezTo>
                      <a:lnTo>
                        <a:pt x="4667" y="2036"/>
                      </a:lnTo>
                      <a:lnTo>
                        <a:pt x="4652" y="2116"/>
                      </a:lnTo>
                      <a:cubicBezTo>
                        <a:pt x="4575" y="2496"/>
                        <a:pt x="4492" y="2898"/>
                        <a:pt x="4409" y="3304"/>
                      </a:cubicBezTo>
                      <a:lnTo>
                        <a:pt x="4409" y="3304"/>
                      </a:lnTo>
                      <a:cubicBezTo>
                        <a:pt x="4261" y="3179"/>
                        <a:pt x="4111" y="3043"/>
                        <a:pt x="3966" y="2898"/>
                      </a:cubicBezTo>
                      <a:cubicBezTo>
                        <a:pt x="3802" y="2733"/>
                        <a:pt x="3651" y="2565"/>
                        <a:pt x="3511" y="2385"/>
                      </a:cubicBezTo>
                      <a:lnTo>
                        <a:pt x="3474" y="2338"/>
                      </a:lnTo>
                      <a:lnTo>
                        <a:pt x="3428" y="2378"/>
                      </a:lnTo>
                      <a:cubicBezTo>
                        <a:pt x="3052" y="2677"/>
                        <a:pt x="2681" y="2967"/>
                        <a:pt x="2326" y="3250"/>
                      </a:cubicBezTo>
                      <a:lnTo>
                        <a:pt x="2326" y="3250"/>
                      </a:lnTo>
                      <a:cubicBezTo>
                        <a:pt x="2249" y="2872"/>
                        <a:pt x="2169" y="2504"/>
                        <a:pt x="2096" y="2152"/>
                      </a:cubicBezTo>
                      <a:lnTo>
                        <a:pt x="2086" y="2091"/>
                      </a:lnTo>
                      <a:lnTo>
                        <a:pt x="2025" y="2112"/>
                      </a:lnTo>
                      <a:cubicBezTo>
                        <a:pt x="1616" y="2262"/>
                        <a:pt x="1225" y="2402"/>
                        <a:pt x="859" y="2533"/>
                      </a:cubicBezTo>
                      <a:lnTo>
                        <a:pt x="859" y="2533"/>
                      </a:lnTo>
                      <a:cubicBezTo>
                        <a:pt x="976" y="2066"/>
                        <a:pt x="1087" y="1639"/>
                        <a:pt x="1185" y="1254"/>
                      </a:cubicBezTo>
                      <a:lnTo>
                        <a:pt x="1196" y="1211"/>
                      </a:lnTo>
                      <a:lnTo>
                        <a:pt x="1153" y="1204"/>
                      </a:lnTo>
                      <a:cubicBezTo>
                        <a:pt x="749" y="1143"/>
                        <a:pt x="398" y="1091"/>
                        <a:pt x="99" y="1046"/>
                      </a:cubicBezTo>
                      <a:lnTo>
                        <a:pt x="99" y="1046"/>
                      </a:lnTo>
                      <a:cubicBezTo>
                        <a:pt x="282" y="761"/>
                        <a:pt x="425" y="533"/>
                        <a:pt x="532" y="368"/>
                      </a:cubicBezTo>
                      <a:cubicBezTo>
                        <a:pt x="578" y="292"/>
                        <a:pt x="614" y="231"/>
                        <a:pt x="646" y="181"/>
                      </a:cubicBezTo>
                      <a:cubicBezTo>
                        <a:pt x="668" y="138"/>
                        <a:pt x="682" y="116"/>
                        <a:pt x="679" y="113"/>
                      </a:cubicBezTo>
                      <a:lnTo>
                        <a:pt x="679" y="113"/>
                      </a:lnTo>
                      <a:cubicBezTo>
                        <a:pt x="675" y="113"/>
                        <a:pt x="661" y="131"/>
                        <a:pt x="632" y="174"/>
                      </a:cubicBezTo>
                      <a:cubicBezTo>
                        <a:pt x="596" y="221"/>
                        <a:pt x="557" y="278"/>
                        <a:pt x="502" y="350"/>
                      </a:cubicBezTo>
                      <a:cubicBezTo>
                        <a:pt x="388" y="522"/>
                        <a:pt x="230" y="756"/>
                        <a:pt x="25" y="1049"/>
                      </a:cubicBezTo>
                      <a:lnTo>
                        <a:pt x="0" y="1089"/>
                      </a:lnTo>
                      <a:lnTo>
                        <a:pt x="47" y="1097"/>
                      </a:lnTo>
                      <a:cubicBezTo>
                        <a:pt x="341" y="1148"/>
                        <a:pt x="689" y="1207"/>
                        <a:pt x="1094" y="1275"/>
                      </a:cubicBezTo>
                      <a:lnTo>
                        <a:pt x="1094" y="1275"/>
                      </a:lnTo>
                      <a:cubicBezTo>
                        <a:pt x="989" y="1673"/>
                        <a:pt x="872" y="2115"/>
                        <a:pt x="739" y="2596"/>
                      </a:cubicBezTo>
                      <a:lnTo>
                        <a:pt x="718" y="2686"/>
                      </a:lnTo>
                      <a:lnTo>
                        <a:pt x="718" y="2686"/>
                      </a:lnTo>
                      <a:lnTo>
                        <a:pt x="804" y="2654"/>
                      </a:lnTo>
                      <a:cubicBezTo>
                        <a:pt x="1182" y="2524"/>
                        <a:pt x="1582" y="2384"/>
                        <a:pt x="2005" y="2237"/>
                      </a:cubicBezTo>
                      <a:lnTo>
                        <a:pt x="2005" y="2237"/>
                      </a:lnTo>
                      <a:cubicBezTo>
                        <a:pt x="2077" y="2600"/>
                        <a:pt x="2155" y="2975"/>
                        <a:pt x="2233" y="3365"/>
                      </a:cubicBezTo>
                      <a:lnTo>
                        <a:pt x="2251" y="3454"/>
                      </a:lnTo>
                      <a:lnTo>
                        <a:pt x="2326" y="3397"/>
                      </a:lnTo>
                      <a:cubicBezTo>
                        <a:pt x="2689" y="3111"/>
                        <a:pt x="3067" y="2811"/>
                        <a:pt x="3456" y="2505"/>
                      </a:cubicBezTo>
                      <a:lnTo>
                        <a:pt x="3456" y="2505"/>
                      </a:lnTo>
                      <a:cubicBezTo>
                        <a:pt x="3586" y="2669"/>
                        <a:pt x="3729" y="2829"/>
                        <a:pt x="3880" y="2981"/>
                      </a:cubicBezTo>
                      <a:cubicBezTo>
                        <a:pt x="4052" y="3153"/>
                        <a:pt x="4232" y="3315"/>
                        <a:pt x="4412" y="3458"/>
                      </a:cubicBezTo>
                      <a:lnTo>
                        <a:pt x="4487" y="3516"/>
                      </a:lnTo>
                      <a:lnTo>
                        <a:pt x="4505" y="3423"/>
                      </a:lnTo>
                      <a:cubicBezTo>
                        <a:pt x="4589" y="3008"/>
                        <a:pt x="4670" y="2603"/>
                        <a:pt x="4748" y="2214"/>
                      </a:cubicBezTo>
                      <a:lnTo>
                        <a:pt x="4748" y="2214"/>
                      </a:lnTo>
                      <a:cubicBezTo>
                        <a:pt x="5165" y="2445"/>
                        <a:pt x="5605" y="2559"/>
                        <a:pt x="6020" y="2664"/>
                      </a:cubicBezTo>
                      <a:lnTo>
                        <a:pt x="6113" y="2690"/>
                      </a:lnTo>
                      <a:lnTo>
                        <a:pt x="6084" y="2596"/>
                      </a:lnTo>
                      <a:cubicBezTo>
                        <a:pt x="5932" y="2143"/>
                        <a:pt x="5933" y="1681"/>
                        <a:pt x="5888" y="1260"/>
                      </a:cubicBezTo>
                      <a:lnTo>
                        <a:pt x="5888" y="1260"/>
                      </a:lnTo>
                      <a:cubicBezTo>
                        <a:pt x="6035" y="1245"/>
                        <a:pt x="6179" y="1238"/>
                        <a:pt x="6318" y="1238"/>
                      </a:cubicBezTo>
                      <a:cubicBezTo>
                        <a:pt x="6588" y="1238"/>
                        <a:pt x="6843" y="1263"/>
                        <a:pt x="7075" y="1304"/>
                      </a:cubicBezTo>
                      <a:lnTo>
                        <a:pt x="7161" y="1319"/>
                      </a:lnTo>
                      <a:lnTo>
                        <a:pt x="7114" y="1243"/>
                      </a:lnTo>
                      <a:cubicBezTo>
                        <a:pt x="6852" y="816"/>
                        <a:pt x="6623" y="444"/>
                        <a:pt x="6434" y="142"/>
                      </a:cubicBezTo>
                      <a:lnTo>
                        <a:pt x="6434" y="142"/>
                      </a:lnTo>
                      <a:cubicBezTo>
                        <a:pt x="6721" y="126"/>
                        <a:pt x="6949" y="114"/>
                        <a:pt x="7104" y="73"/>
                      </a:cubicBezTo>
                      <a:cubicBezTo>
                        <a:pt x="7183" y="55"/>
                        <a:pt x="7243" y="37"/>
                        <a:pt x="7283" y="27"/>
                      </a:cubicBezTo>
                      <a:cubicBezTo>
                        <a:pt x="7322" y="12"/>
                        <a:pt x="7344" y="5"/>
                        <a:pt x="7344" y="2"/>
                      </a:cubicBezTo>
                      <a:cubicBezTo>
                        <a:pt x="7343" y="1"/>
                        <a:pt x="7342" y="0"/>
                        <a:pt x="733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6" name="Google Shape;1029;p34">
                  <a:extLst>
                    <a:ext uri="{FF2B5EF4-FFF2-40B4-BE49-F238E27FC236}">
                      <a16:creationId xmlns:a16="http://schemas.microsoft.com/office/drawing/2014/main" id="{5A14B302-C3AE-47B5-9743-5190A6BADA1F}"/>
                    </a:ext>
                  </a:extLst>
                </p:cNvPr>
                <p:cNvSpPr/>
                <p:nvPr/>
              </p:nvSpPr>
              <p:spPr>
                <a:xfrm>
                  <a:off x="7331478" y="2423760"/>
                  <a:ext cx="530180" cy="21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4849" extrusionOk="0">
                      <a:moveTo>
                        <a:pt x="11342" y="1"/>
                      </a:moveTo>
                      <a:cubicBezTo>
                        <a:pt x="11258" y="1"/>
                        <a:pt x="11166" y="9"/>
                        <a:pt x="11067" y="31"/>
                      </a:cubicBezTo>
                      <a:lnTo>
                        <a:pt x="11045" y="35"/>
                      </a:lnTo>
                      <a:lnTo>
                        <a:pt x="11049" y="56"/>
                      </a:lnTo>
                      <a:cubicBezTo>
                        <a:pt x="11088" y="301"/>
                        <a:pt x="11150" y="599"/>
                        <a:pt x="11231" y="932"/>
                      </a:cubicBezTo>
                      <a:cubicBezTo>
                        <a:pt x="11313" y="1253"/>
                        <a:pt x="11414" y="1611"/>
                        <a:pt x="11505" y="2009"/>
                      </a:cubicBezTo>
                      <a:lnTo>
                        <a:pt x="11505" y="2009"/>
                      </a:lnTo>
                      <a:cubicBezTo>
                        <a:pt x="10991" y="1860"/>
                        <a:pt x="10400" y="1739"/>
                        <a:pt x="9785" y="1525"/>
                      </a:cubicBezTo>
                      <a:lnTo>
                        <a:pt x="9714" y="1503"/>
                      </a:lnTo>
                      <a:lnTo>
                        <a:pt x="9721" y="1575"/>
                      </a:lnTo>
                      <a:cubicBezTo>
                        <a:pt x="9783" y="2185"/>
                        <a:pt x="9775" y="2863"/>
                        <a:pt x="9807" y="3586"/>
                      </a:cubicBezTo>
                      <a:lnTo>
                        <a:pt x="9807" y="3586"/>
                      </a:lnTo>
                      <a:cubicBezTo>
                        <a:pt x="9268" y="3496"/>
                        <a:pt x="8722" y="3322"/>
                        <a:pt x="8152" y="3132"/>
                      </a:cubicBezTo>
                      <a:cubicBezTo>
                        <a:pt x="8113" y="3122"/>
                        <a:pt x="8073" y="3111"/>
                        <a:pt x="8030" y="3104"/>
                      </a:cubicBezTo>
                      <a:cubicBezTo>
                        <a:pt x="8009" y="3101"/>
                        <a:pt x="7987" y="3097"/>
                        <a:pt x="7955" y="3097"/>
                      </a:cubicBezTo>
                      <a:cubicBezTo>
                        <a:pt x="7919" y="3104"/>
                        <a:pt x="7898" y="3119"/>
                        <a:pt x="7876" y="3132"/>
                      </a:cubicBezTo>
                      <a:cubicBezTo>
                        <a:pt x="7790" y="3205"/>
                        <a:pt x="7775" y="3291"/>
                        <a:pt x="7743" y="3362"/>
                      </a:cubicBezTo>
                      <a:cubicBezTo>
                        <a:pt x="7682" y="3506"/>
                        <a:pt x="7618" y="3653"/>
                        <a:pt x="7557" y="3804"/>
                      </a:cubicBezTo>
                      <a:cubicBezTo>
                        <a:pt x="7446" y="4072"/>
                        <a:pt x="7334" y="4343"/>
                        <a:pt x="7218" y="4620"/>
                      </a:cubicBezTo>
                      <a:lnTo>
                        <a:pt x="7218" y="4620"/>
                      </a:lnTo>
                      <a:cubicBezTo>
                        <a:pt x="6859" y="4173"/>
                        <a:pt x="6486" y="3708"/>
                        <a:pt x="6106" y="3233"/>
                      </a:cubicBezTo>
                      <a:lnTo>
                        <a:pt x="6016" y="3126"/>
                      </a:lnTo>
                      <a:lnTo>
                        <a:pt x="5984" y="3083"/>
                      </a:lnTo>
                      <a:lnTo>
                        <a:pt x="5938" y="3114"/>
                      </a:lnTo>
                      <a:cubicBezTo>
                        <a:pt x="5314" y="3544"/>
                        <a:pt x="4704" y="3967"/>
                        <a:pt x="4110" y="4374"/>
                      </a:cubicBezTo>
                      <a:lnTo>
                        <a:pt x="4110" y="4374"/>
                      </a:lnTo>
                      <a:cubicBezTo>
                        <a:pt x="3904" y="3786"/>
                        <a:pt x="3704" y="3214"/>
                        <a:pt x="3511" y="2666"/>
                      </a:cubicBezTo>
                      <a:lnTo>
                        <a:pt x="3486" y="2598"/>
                      </a:lnTo>
                      <a:lnTo>
                        <a:pt x="3429" y="2637"/>
                      </a:lnTo>
                      <a:cubicBezTo>
                        <a:pt x="2763" y="3072"/>
                        <a:pt x="2084" y="3410"/>
                        <a:pt x="1427" y="3665"/>
                      </a:cubicBezTo>
                      <a:lnTo>
                        <a:pt x="1427" y="3665"/>
                      </a:lnTo>
                      <a:cubicBezTo>
                        <a:pt x="1547" y="2740"/>
                        <a:pt x="1659" y="1908"/>
                        <a:pt x="1756" y="1184"/>
                      </a:cubicBezTo>
                      <a:lnTo>
                        <a:pt x="1763" y="1116"/>
                      </a:lnTo>
                      <a:lnTo>
                        <a:pt x="1763" y="1116"/>
                      </a:lnTo>
                      <a:lnTo>
                        <a:pt x="1702" y="1144"/>
                      </a:lnTo>
                      <a:cubicBezTo>
                        <a:pt x="1150" y="1368"/>
                        <a:pt x="629" y="1438"/>
                        <a:pt x="198" y="1438"/>
                      </a:cubicBezTo>
                      <a:cubicBezTo>
                        <a:pt x="157" y="1438"/>
                        <a:pt x="117" y="1437"/>
                        <a:pt x="78" y="1436"/>
                      </a:cubicBezTo>
                      <a:lnTo>
                        <a:pt x="78" y="1436"/>
                      </a:lnTo>
                      <a:cubicBezTo>
                        <a:pt x="233" y="990"/>
                        <a:pt x="355" y="643"/>
                        <a:pt x="439" y="394"/>
                      </a:cubicBezTo>
                      <a:cubicBezTo>
                        <a:pt x="478" y="279"/>
                        <a:pt x="507" y="186"/>
                        <a:pt x="532" y="117"/>
                      </a:cubicBezTo>
                      <a:cubicBezTo>
                        <a:pt x="550" y="53"/>
                        <a:pt x="561" y="21"/>
                        <a:pt x="557" y="21"/>
                      </a:cubicBezTo>
                      <a:lnTo>
                        <a:pt x="557" y="21"/>
                      </a:lnTo>
                      <a:cubicBezTo>
                        <a:pt x="557" y="21"/>
                        <a:pt x="543" y="49"/>
                        <a:pt x="518" y="111"/>
                      </a:cubicBezTo>
                      <a:cubicBezTo>
                        <a:pt x="493" y="182"/>
                        <a:pt x="457" y="272"/>
                        <a:pt x="410" y="387"/>
                      </a:cubicBezTo>
                      <a:cubicBezTo>
                        <a:pt x="317" y="634"/>
                        <a:pt x="184" y="994"/>
                        <a:pt x="11" y="1453"/>
                      </a:cubicBezTo>
                      <a:lnTo>
                        <a:pt x="1" y="1489"/>
                      </a:lnTo>
                      <a:lnTo>
                        <a:pt x="37" y="1489"/>
                      </a:lnTo>
                      <a:cubicBezTo>
                        <a:pt x="112" y="1493"/>
                        <a:pt x="190" y="1496"/>
                        <a:pt x="272" y="1496"/>
                      </a:cubicBezTo>
                      <a:cubicBezTo>
                        <a:pt x="678" y="1496"/>
                        <a:pt x="1159" y="1432"/>
                        <a:pt x="1668" y="1240"/>
                      </a:cubicBezTo>
                      <a:lnTo>
                        <a:pt x="1668" y="1240"/>
                      </a:lnTo>
                      <a:cubicBezTo>
                        <a:pt x="1566" y="1971"/>
                        <a:pt x="1447" y="2806"/>
                        <a:pt x="1315" y="3735"/>
                      </a:cubicBezTo>
                      <a:lnTo>
                        <a:pt x="1303" y="3818"/>
                      </a:lnTo>
                      <a:lnTo>
                        <a:pt x="1303" y="3818"/>
                      </a:lnTo>
                      <a:lnTo>
                        <a:pt x="1383" y="3790"/>
                      </a:lnTo>
                      <a:cubicBezTo>
                        <a:pt x="2052" y="3542"/>
                        <a:pt x="2746" y="3206"/>
                        <a:pt x="3427" y="2769"/>
                      </a:cubicBezTo>
                      <a:lnTo>
                        <a:pt x="3427" y="2769"/>
                      </a:lnTo>
                      <a:cubicBezTo>
                        <a:pt x="3621" y="3323"/>
                        <a:pt x="3821" y="3896"/>
                        <a:pt x="4025" y="4486"/>
                      </a:cubicBezTo>
                      <a:lnTo>
                        <a:pt x="4050" y="4557"/>
                      </a:lnTo>
                      <a:lnTo>
                        <a:pt x="4111" y="4514"/>
                      </a:lnTo>
                      <a:cubicBezTo>
                        <a:pt x="4710" y="4101"/>
                        <a:pt x="5327" y="3677"/>
                        <a:pt x="5961" y="3243"/>
                      </a:cubicBezTo>
                      <a:lnTo>
                        <a:pt x="5961" y="3243"/>
                      </a:lnTo>
                      <a:lnTo>
                        <a:pt x="6013" y="3308"/>
                      </a:lnTo>
                      <a:cubicBezTo>
                        <a:pt x="6415" y="3811"/>
                        <a:pt x="6813" y="4303"/>
                        <a:pt x="7190" y="4769"/>
                      </a:cubicBezTo>
                      <a:lnTo>
                        <a:pt x="7252" y="4848"/>
                      </a:lnTo>
                      <a:lnTo>
                        <a:pt x="7290" y="4755"/>
                      </a:lnTo>
                      <a:cubicBezTo>
                        <a:pt x="7416" y="4450"/>
                        <a:pt x="7542" y="4145"/>
                        <a:pt x="7664" y="3847"/>
                      </a:cubicBezTo>
                      <a:cubicBezTo>
                        <a:pt x="7725" y="3700"/>
                        <a:pt x="7786" y="3553"/>
                        <a:pt x="7847" y="3406"/>
                      </a:cubicBezTo>
                      <a:cubicBezTo>
                        <a:pt x="7880" y="3330"/>
                        <a:pt x="7905" y="3255"/>
                        <a:pt x="7944" y="3222"/>
                      </a:cubicBezTo>
                      <a:cubicBezTo>
                        <a:pt x="7950" y="3213"/>
                        <a:pt x="7962" y="3210"/>
                        <a:pt x="7977" y="3210"/>
                      </a:cubicBezTo>
                      <a:cubicBezTo>
                        <a:pt x="8013" y="3210"/>
                        <a:pt x="8069" y="3228"/>
                        <a:pt x="8117" y="3240"/>
                      </a:cubicBezTo>
                      <a:cubicBezTo>
                        <a:pt x="8708" y="3434"/>
                        <a:pt x="9286" y="3617"/>
                        <a:pt x="9853" y="3700"/>
                      </a:cubicBezTo>
                      <a:lnTo>
                        <a:pt x="9918" y="3710"/>
                      </a:lnTo>
                      <a:lnTo>
                        <a:pt x="9918" y="3646"/>
                      </a:lnTo>
                      <a:cubicBezTo>
                        <a:pt x="9881" y="2932"/>
                        <a:pt x="9882" y="2251"/>
                        <a:pt x="9822" y="1637"/>
                      </a:cubicBezTo>
                      <a:lnTo>
                        <a:pt x="9822" y="1637"/>
                      </a:lnTo>
                      <a:cubicBezTo>
                        <a:pt x="10446" y="1842"/>
                        <a:pt x="11039" y="1953"/>
                        <a:pt x="11544" y="2102"/>
                      </a:cubicBezTo>
                      <a:lnTo>
                        <a:pt x="11609" y="2120"/>
                      </a:lnTo>
                      <a:lnTo>
                        <a:pt x="11594" y="2056"/>
                      </a:lnTo>
                      <a:cubicBezTo>
                        <a:pt x="11494" y="1633"/>
                        <a:pt x="11382" y="1252"/>
                        <a:pt x="11293" y="918"/>
                      </a:cubicBezTo>
                      <a:cubicBezTo>
                        <a:pt x="11206" y="594"/>
                        <a:pt x="11139" y="310"/>
                        <a:pt x="11096" y="70"/>
                      </a:cubicBezTo>
                      <a:lnTo>
                        <a:pt x="11096" y="70"/>
                      </a:lnTo>
                      <a:cubicBezTo>
                        <a:pt x="11197" y="46"/>
                        <a:pt x="11293" y="37"/>
                        <a:pt x="11380" y="37"/>
                      </a:cubicBezTo>
                      <a:cubicBezTo>
                        <a:pt x="11521" y="37"/>
                        <a:pt x="11640" y="62"/>
                        <a:pt x="11727" y="86"/>
                      </a:cubicBezTo>
                      <a:cubicBezTo>
                        <a:pt x="11865" y="124"/>
                        <a:pt x="11933" y="161"/>
                        <a:pt x="11941" y="161"/>
                      </a:cubicBezTo>
                      <a:cubicBezTo>
                        <a:pt x="11942" y="161"/>
                        <a:pt x="11942" y="161"/>
                        <a:pt x="11942" y="161"/>
                      </a:cubicBezTo>
                      <a:cubicBezTo>
                        <a:pt x="11942" y="161"/>
                        <a:pt x="11878" y="111"/>
                        <a:pt x="11731" y="64"/>
                      </a:cubicBezTo>
                      <a:cubicBezTo>
                        <a:pt x="11638" y="33"/>
                        <a:pt x="11505" y="1"/>
                        <a:pt x="1134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7" name="Google Shape;1030;p34">
                  <a:extLst>
                    <a:ext uri="{FF2B5EF4-FFF2-40B4-BE49-F238E27FC236}">
                      <a16:creationId xmlns:a16="http://schemas.microsoft.com/office/drawing/2014/main" id="{E968F501-632C-4CF1-82B4-98649BEE157E}"/>
                    </a:ext>
                  </a:extLst>
                </p:cNvPr>
                <p:cNvSpPr/>
                <p:nvPr/>
              </p:nvSpPr>
              <p:spPr>
                <a:xfrm>
                  <a:off x="7513128" y="2343723"/>
                  <a:ext cx="171444" cy="93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2111" extrusionOk="0">
                      <a:moveTo>
                        <a:pt x="3830" y="0"/>
                      </a:moveTo>
                      <a:cubicBezTo>
                        <a:pt x="3806" y="0"/>
                        <a:pt x="3862" y="354"/>
                        <a:pt x="3647" y="851"/>
                      </a:cubicBezTo>
                      <a:cubicBezTo>
                        <a:pt x="3540" y="1095"/>
                        <a:pt x="3360" y="1372"/>
                        <a:pt x="3087" y="1591"/>
                      </a:cubicBezTo>
                      <a:cubicBezTo>
                        <a:pt x="2815" y="1813"/>
                        <a:pt x="2441" y="1960"/>
                        <a:pt x="2035" y="1989"/>
                      </a:cubicBezTo>
                      <a:cubicBezTo>
                        <a:pt x="2000" y="1990"/>
                        <a:pt x="1965" y="1991"/>
                        <a:pt x="1930" y="1991"/>
                      </a:cubicBezTo>
                      <a:cubicBezTo>
                        <a:pt x="1563" y="1991"/>
                        <a:pt x="1213" y="1890"/>
                        <a:pt x="945" y="1720"/>
                      </a:cubicBezTo>
                      <a:cubicBezTo>
                        <a:pt x="643" y="1533"/>
                        <a:pt x="435" y="1282"/>
                        <a:pt x="299" y="1052"/>
                      </a:cubicBezTo>
                      <a:cubicBezTo>
                        <a:pt x="27" y="587"/>
                        <a:pt x="40" y="230"/>
                        <a:pt x="16" y="230"/>
                      </a:cubicBezTo>
                      <a:cubicBezTo>
                        <a:pt x="16" y="230"/>
                        <a:pt x="16" y="230"/>
                        <a:pt x="15" y="230"/>
                      </a:cubicBezTo>
                      <a:cubicBezTo>
                        <a:pt x="8" y="230"/>
                        <a:pt x="1" y="316"/>
                        <a:pt x="19" y="471"/>
                      </a:cubicBezTo>
                      <a:cubicBezTo>
                        <a:pt x="37" y="625"/>
                        <a:pt x="94" y="847"/>
                        <a:pt x="223" y="1095"/>
                      </a:cubicBezTo>
                      <a:cubicBezTo>
                        <a:pt x="356" y="1339"/>
                        <a:pt x="571" y="1609"/>
                        <a:pt x="887" y="1813"/>
                      </a:cubicBezTo>
                      <a:cubicBezTo>
                        <a:pt x="1174" y="2001"/>
                        <a:pt x="1545" y="2110"/>
                        <a:pt x="1937" y="2110"/>
                      </a:cubicBezTo>
                      <a:cubicBezTo>
                        <a:pt x="1973" y="2110"/>
                        <a:pt x="2008" y="2109"/>
                        <a:pt x="2043" y="2107"/>
                      </a:cubicBezTo>
                      <a:cubicBezTo>
                        <a:pt x="2474" y="2079"/>
                        <a:pt x="2872" y="1917"/>
                        <a:pt x="3155" y="1677"/>
                      </a:cubicBezTo>
                      <a:cubicBezTo>
                        <a:pt x="3443" y="1436"/>
                        <a:pt x="3622" y="1142"/>
                        <a:pt x="3726" y="883"/>
                      </a:cubicBezTo>
                      <a:cubicBezTo>
                        <a:pt x="3827" y="621"/>
                        <a:pt x="3856" y="395"/>
                        <a:pt x="3856" y="241"/>
                      </a:cubicBezTo>
                      <a:cubicBezTo>
                        <a:pt x="3856" y="83"/>
                        <a:pt x="3834" y="0"/>
                        <a:pt x="3831" y="0"/>
                      </a:cubicBezTo>
                      <a:cubicBezTo>
                        <a:pt x="3831" y="0"/>
                        <a:pt x="3830" y="0"/>
                        <a:pt x="383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8" name="Google Shape;1031;p34">
                  <a:extLst>
                    <a:ext uri="{FF2B5EF4-FFF2-40B4-BE49-F238E27FC236}">
                      <a16:creationId xmlns:a16="http://schemas.microsoft.com/office/drawing/2014/main" id="{666A66C0-E8A7-458A-9CC2-A0FF054E7234}"/>
                    </a:ext>
                  </a:extLst>
                </p:cNvPr>
                <p:cNvSpPr/>
                <p:nvPr/>
              </p:nvSpPr>
              <p:spPr>
                <a:xfrm>
                  <a:off x="7686477" y="2424338"/>
                  <a:ext cx="175173" cy="16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6" h="3701" extrusionOk="0">
                      <a:moveTo>
                        <a:pt x="3030" y="0"/>
                      </a:moveTo>
                      <a:lnTo>
                        <a:pt x="3037" y="48"/>
                      </a:lnTo>
                      <a:cubicBezTo>
                        <a:pt x="3155" y="548"/>
                        <a:pt x="3308" y="1210"/>
                        <a:pt x="3483" y="1972"/>
                      </a:cubicBezTo>
                      <a:lnTo>
                        <a:pt x="3483" y="1972"/>
                      </a:lnTo>
                      <a:cubicBezTo>
                        <a:pt x="3073" y="1860"/>
                        <a:pt x="2631" y="1735"/>
                        <a:pt x="2172" y="1605"/>
                      </a:cubicBezTo>
                      <a:cubicBezTo>
                        <a:pt x="2043" y="1569"/>
                        <a:pt x="1914" y="1534"/>
                        <a:pt x="1788" y="1501"/>
                      </a:cubicBezTo>
                      <a:lnTo>
                        <a:pt x="1710" y="1479"/>
                      </a:lnTo>
                      <a:lnTo>
                        <a:pt x="1713" y="1559"/>
                      </a:lnTo>
                      <a:cubicBezTo>
                        <a:pt x="1751" y="2295"/>
                        <a:pt x="1786" y="2979"/>
                        <a:pt x="1814" y="3571"/>
                      </a:cubicBezTo>
                      <a:lnTo>
                        <a:pt x="1814" y="3571"/>
                      </a:lnTo>
                      <a:cubicBezTo>
                        <a:pt x="1293" y="3441"/>
                        <a:pt x="852" y="3331"/>
                        <a:pt x="521" y="3249"/>
                      </a:cubicBezTo>
                      <a:cubicBezTo>
                        <a:pt x="370" y="3217"/>
                        <a:pt x="245" y="3188"/>
                        <a:pt x="141" y="3163"/>
                      </a:cubicBezTo>
                      <a:cubicBezTo>
                        <a:pt x="66" y="3147"/>
                        <a:pt x="21" y="3140"/>
                        <a:pt x="8" y="3140"/>
                      </a:cubicBezTo>
                      <a:cubicBezTo>
                        <a:pt x="5" y="3140"/>
                        <a:pt x="4" y="3140"/>
                        <a:pt x="4" y="3141"/>
                      </a:cubicBezTo>
                      <a:cubicBezTo>
                        <a:pt x="1" y="3149"/>
                        <a:pt x="47" y="3163"/>
                        <a:pt x="130" y="3192"/>
                      </a:cubicBezTo>
                      <a:cubicBezTo>
                        <a:pt x="234" y="3224"/>
                        <a:pt x="356" y="3260"/>
                        <a:pt x="507" y="3303"/>
                      </a:cubicBezTo>
                      <a:cubicBezTo>
                        <a:pt x="852" y="3399"/>
                        <a:pt x="1311" y="3529"/>
                        <a:pt x="1856" y="3683"/>
                      </a:cubicBezTo>
                      <a:lnTo>
                        <a:pt x="1917" y="3701"/>
                      </a:lnTo>
                      <a:lnTo>
                        <a:pt x="1914" y="3633"/>
                      </a:lnTo>
                      <a:cubicBezTo>
                        <a:pt x="1893" y="3048"/>
                        <a:pt x="1863" y="2365"/>
                        <a:pt x="1834" y="1634"/>
                      </a:cubicBezTo>
                      <a:lnTo>
                        <a:pt x="1834" y="1634"/>
                      </a:lnTo>
                      <a:cubicBezTo>
                        <a:pt x="1935" y="1663"/>
                        <a:pt x="2038" y="1692"/>
                        <a:pt x="2140" y="1720"/>
                      </a:cubicBezTo>
                      <a:cubicBezTo>
                        <a:pt x="2636" y="1857"/>
                        <a:pt x="3110" y="1986"/>
                        <a:pt x="3547" y="2107"/>
                      </a:cubicBezTo>
                      <a:lnTo>
                        <a:pt x="3637" y="2132"/>
                      </a:lnTo>
                      <a:lnTo>
                        <a:pt x="3615" y="2039"/>
                      </a:lnTo>
                      <a:cubicBezTo>
                        <a:pt x="3420" y="1265"/>
                        <a:pt x="3249" y="592"/>
                        <a:pt x="3121" y="77"/>
                      </a:cubicBezTo>
                      <a:lnTo>
                        <a:pt x="3121" y="77"/>
                      </a:lnTo>
                      <a:cubicBezTo>
                        <a:pt x="3586" y="89"/>
                        <a:pt x="3876" y="150"/>
                        <a:pt x="3934" y="150"/>
                      </a:cubicBezTo>
                      <a:cubicBezTo>
                        <a:pt x="3941" y="150"/>
                        <a:pt x="3945" y="149"/>
                        <a:pt x="3945" y="148"/>
                      </a:cubicBezTo>
                      <a:cubicBezTo>
                        <a:pt x="3945" y="141"/>
                        <a:pt x="3867" y="119"/>
                        <a:pt x="3719" y="86"/>
                      </a:cubicBezTo>
                      <a:cubicBezTo>
                        <a:pt x="3572" y="54"/>
                        <a:pt x="3353" y="18"/>
                        <a:pt x="3077" y="5"/>
                      </a:cubicBezTo>
                      <a:lnTo>
                        <a:pt x="3030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9" name="Google Shape;1032;p34">
                  <a:extLst>
                    <a:ext uri="{FF2B5EF4-FFF2-40B4-BE49-F238E27FC236}">
                      <a16:creationId xmlns:a16="http://schemas.microsoft.com/office/drawing/2014/main" id="{3F3C2741-1B23-418C-B03A-5978FCDF326D}"/>
                    </a:ext>
                  </a:extLst>
                </p:cNvPr>
                <p:cNvSpPr/>
                <p:nvPr/>
              </p:nvSpPr>
              <p:spPr>
                <a:xfrm>
                  <a:off x="7661484" y="2644696"/>
                  <a:ext cx="212773" cy="9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3" h="2137" extrusionOk="0">
                      <a:moveTo>
                        <a:pt x="366" y="1761"/>
                      </a:moveTo>
                      <a:cubicBezTo>
                        <a:pt x="366" y="1761"/>
                        <a:pt x="366" y="1762"/>
                        <a:pt x="366" y="1763"/>
                      </a:cubicBezTo>
                      <a:lnTo>
                        <a:pt x="363" y="1767"/>
                      </a:lnTo>
                      <a:cubicBezTo>
                        <a:pt x="365" y="1763"/>
                        <a:pt x="366" y="1761"/>
                        <a:pt x="366" y="1761"/>
                      </a:cubicBezTo>
                      <a:close/>
                      <a:moveTo>
                        <a:pt x="4314" y="1"/>
                      </a:moveTo>
                      <a:lnTo>
                        <a:pt x="4282" y="54"/>
                      </a:lnTo>
                      <a:cubicBezTo>
                        <a:pt x="4013" y="536"/>
                        <a:pt x="3605" y="1215"/>
                        <a:pt x="3048" y="1946"/>
                      </a:cubicBezTo>
                      <a:lnTo>
                        <a:pt x="3048" y="1946"/>
                      </a:lnTo>
                      <a:cubicBezTo>
                        <a:pt x="2849" y="1687"/>
                        <a:pt x="2639" y="1410"/>
                        <a:pt x="2423" y="1127"/>
                      </a:cubicBezTo>
                      <a:cubicBezTo>
                        <a:pt x="2247" y="902"/>
                        <a:pt x="2079" y="679"/>
                        <a:pt x="1914" y="463"/>
                      </a:cubicBezTo>
                      <a:lnTo>
                        <a:pt x="1874" y="413"/>
                      </a:lnTo>
                      <a:lnTo>
                        <a:pt x="1827" y="453"/>
                      </a:lnTo>
                      <a:cubicBezTo>
                        <a:pt x="1544" y="708"/>
                        <a:pt x="1271" y="948"/>
                        <a:pt x="1019" y="1174"/>
                      </a:cubicBezTo>
                      <a:cubicBezTo>
                        <a:pt x="894" y="1286"/>
                        <a:pt x="772" y="1394"/>
                        <a:pt x="658" y="1497"/>
                      </a:cubicBezTo>
                      <a:cubicBezTo>
                        <a:pt x="600" y="1548"/>
                        <a:pt x="546" y="1598"/>
                        <a:pt x="492" y="1648"/>
                      </a:cubicBezTo>
                      <a:lnTo>
                        <a:pt x="414" y="1716"/>
                      </a:lnTo>
                      <a:lnTo>
                        <a:pt x="414" y="1716"/>
                      </a:lnTo>
                      <a:cubicBezTo>
                        <a:pt x="413" y="1716"/>
                        <a:pt x="412" y="1715"/>
                        <a:pt x="411" y="1715"/>
                      </a:cubicBezTo>
                      <a:lnTo>
                        <a:pt x="411" y="1715"/>
                      </a:lnTo>
                      <a:cubicBezTo>
                        <a:pt x="272" y="1301"/>
                        <a:pt x="168" y="957"/>
                        <a:pt x="105" y="718"/>
                      </a:cubicBezTo>
                      <a:cubicBezTo>
                        <a:pt x="36" y="474"/>
                        <a:pt x="22" y="334"/>
                        <a:pt x="15" y="334"/>
                      </a:cubicBezTo>
                      <a:lnTo>
                        <a:pt x="15" y="334"/>
                      </a:lnTo>
                      <a:cubicBezTo>
                        <a:pt x="4" y="334"/>
                        <a:pt x="0" y="478"/>
                        <a:pt x="58" y="729"/>
                      </a:cubicBezTo>
                      <a:cubicBezTo>
                        <a:pt x="108" y="980"/>
                        <a:pt x="201" y="1339"/>
                        <a:pt x="335" y="1773"/>
                      </a:cubicBezTo>
                      <a:lnTo>
                        <a:pt x="348" y="1817"/>
                      </a:lnTo>
                      <a:lnTo>
                        <a:pt x="366" y="1810"/>
                      </a:lnTo>
                      <a:lnTo>
                        <a:pt x="366" y="1810"/>
                      </a:lnTo>
                      <a:cubicBezTo>
                        <a:pt x="378" y="1823"/>
                        <a:pt x="398" y="1835"/>
                        <a:pt x="409" y="1835"/>
                      </a:cubicBezTo>
                      <a:cubicBezTo>
                        <a:pt x="413" y="1835"/>
                        <a:pt x="415" y="1834"/>
                        <a:pt x="416" y="1831"/>
                      </a:cubicBezTo>
                      <a:cubicBezTo>
                        <a:pt x="424" y="1828"/>
                        <a:pt x="424" y="1828"/>
                        <a:pt x="431" y="1824"/>
                      </a:cubicBezTo>
                      <a:lnTo>
                        <a:pt x="438" y="1817"/>
                      </a:lnTo>
                      <a:lnTo>
                        <a:pt x="449" y="1806"/>
                      </a:lnTo>
                      <a:lnTo>
                        <a:pt x="471" y="1788"/>
                      </a:lnTo>
                      <a:lnTo>
                        <a:pt x="553" y="1720"/>
                      </a:lnTo>
                      <a:cubicBezTo>
                        <a:pt x="607" y="1669"/>
                        <a:pt x="664" y="1619"/>
                        <a:pt x="722" y="1569"/>
                      </a:cubicBezTo>
                      <a:cubicBezTo>
                        <a:pt x="840" y="1469"/>
                        <a:pt x="962" y="1364"/>
                        <a:pt x="1088" y="1253"/>
                      </a:cubicBezTo>
                      <a:cubicBezTo>
                        <a:pt x="1333" y="1043"/>
                        <a:pt x="1589" y="817"/>
                        <a:pt x="1859" y="583"/>
                      </a:cubicBezTo>
                      <a:lnTo>
                        <a:pt x="1859" y="583"/>
                      </a:lnTo>
                      <a:cubicBezTo>
                        <a:pt x="2012" y="783"/>
                        <a:pt x="2168" y="991"/>
                        <a:pt x="2330" y="1200"/>
                      </a:cubicBezTo>
                      <a:cubicBezTo>
                        <a:pt x="2563" y="1505"/>
                        <a:pt x="2790" y="1798"/>
                        <a:pt x="3001" y="2075"/>
                      </a:cubicBezTo>
                      <a:lnTo>
                        <a:pt x="3048" y="2136"/>
                      </a:lnTo>
                      <a:lnTo>
                        <a:pt x="3095" y="2075"/>
                      </a:lnTo>
                      <a:cubicBezTo>
                        <a:pt x="3652" y="1341"/>
                        <a:pt x="4056" y="643"/>
                        <a:pt x="4319" y="141"/>
                      </a:cubicBezTo>
                      <a:lnTo>
                        <a:pt x="4319" y="141"/>
                      </a:lnTo>
                      <a:cubicBezTo>
                        <a:pt x="4449" y="342"/>
                        <a:pt x="4541" y="520"/>
                        <a:pt x="4627" y="629"/>
                      </a:cubicBezTo>
                      <a:cubicBezTo>
                        <a:pt x="4714" y="744"/>
                        <a:pt x="4780" y="794"/>
                        <a:pt x="4784" y="794"/>
                      </a:cubicBezTo>
                      <a:cubicBezTo>
                        <a:pt x="4785" y="794"/>
                        <a:pt x="4785" y="794"/>
                        <a:pt x="4785" y="794"/>
                      </a:cubicBezTo>
                      <a:cubicBezTo>
                        <a:pt x="4792" y="786"/>
                        <a:pt x="4735" y="729"/>
                        <a:pt x="4655" y="607"/>
                      </a:cubicBezTo>
                      <a:cubicBezTo>
                        <a:pt x="4577" y="485"/>
                        <a:pt x="4487" y="288"/>
                        <a:pt x="4344" y="51"/>
                      </a:cubicBezTo>
                      <a:lnTo>
                        <a:pt x="4314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Google Shape;1033;p34">
                <a:extLst>
                  <a:ext uri="{FF2B5EF4-FFF2-40B4-BE49-F238E27FC236}">
                    <a16:creationId xmlns:a16="http://schemas.microsoft.com/office/drawing/2014/main" id="{2D9353F7-C373-4C4E-931A-50753F3451A0}"/>
                  </a:ext>
                </a:extLst>
              </p:cNvPr>
              <p:cNvSpPr/>
              <p:nvPr/>
            </p:nvSpPr>
            <p:spPr>
              <a:xfrm>
                <a:off x="7609990" y="2539844"/>
                <a:ext cx="90738" cy="22795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5135" extrusionOk="0">
                    <a:moveTo>
                      <a:pt x="2036" y="0"/>
                    </a:moveTo>
                    <a:cubicBezTo>
                      <a:pt x="2016" y="0"/>
                      <a:pt x="1923" y="294"/>
                      <a:pt x="1763" y="762"/>
                    </a:cubicBezTo>
                    <a:cubicBezTo>
                      <a:pt x="1606" y="1236"/>
                      <a:pt x="1376" y="1885"/>
                      <a:pt x="1099" y="2596"/>
                    </a:cubicBezTo>
                    <a:cubicBezTo>
                      <a:pt x="819" y="3303"/>
                      <a:pt x="543" y="3935"/>
                      <a:pt x="335" y="4390"/>
                    </a:cubicBezTo>
                    <a:cubicBezTo>
                      <a:pt x="130" y="4846"/>
                      <a:pt x="1" y="5126"/>
                      <a:pt x="15" y="5134"/>
                    </a:cubicBezTo>
                    <a:cubicBezTo>
                      <a:pt x="16" y="5134"/>
                      <a:pt x="16" y="5134"/>
                      <a:pt x="16" y="5134"/>
                    </a:cubicBezTo>
                    <a:cubicBezTo>
                      <a:pt x="25" y="5134"/>
                      <a:pt x="67" y="5070"/>
                      <a:pt x="133" y="4950"/>
                    </a:cubicBezTo>
                    <a:cubicBezTo>
                      <a:pt x="202" y="4828"/>
                      <a:pt x="299" y="4649"/>
                      <a:pt x="410" y="4427"/>
                    </a:cubicBezTo>
                    <a:cubicBezTo>
                      <a:pt x="637" y="3978"/>
                      <a:pt x="927" y="3350"/>
                      <a:pt x="1207" y="2639"/>
                    </a:cubicBezTo>
                    <a:cubicBezTo>
                      <a:pt x="1487" y="1925"/>
                      <a:pt x="1706" y="1268"/>
                      <a:pt x="1843" y="787"/>
                    </a:cubicBezTo>
                    <a:cubicBezTo>
                      <a:pt x="1914" y="547"/>
                      <a:pt x="1964" y="349"/>
                      <a:pt x="1997" y="213"/>
                    </a:cubicBezTo>
                    <a:cubicBezTo>
                      <a:pt x="2029" y="76"/>
                      <a:pt x="2043" y="1"/>
                      <a:pt x="2036" y="1"/>
                    </a:cubicBezTo>
                    <a:cubicBezTo>
                      <a:pt x="2036" y="1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104" name="Google Shape;1034;p34">
                <a:extLst>
                  <a:ext uri="{FF2B5EF4-FFF2-40B4-BE49-F238E27FC236}">
                    <a16:creationId xmlns:a16="http://schemas.microsoft.com/office/drawing/2014/main" id="{FE54C67D-299B-4D25-BBD2-6E97E6006310}"/>
                  </a:ext>
                </a:extLst>
              </p:cNvPr>
              <p:cNvSpPr/>
              <p:nvPr/>
            </p:nvSpPr>
            <p:spPr>
              <a:xfrm flipH="1">
                <a:off x="7499999" y="2083824"/>
                <a:ext cx="28500" cy="81600"/>
              </a:xfrm>
              <a:prstGeom prst="rtTriangle">
                <a:avLst/>
              </a:pr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220" name="Picture 8">
            <a:extLst>
              <a:ext uri="{FF2B5EF4-FFF2-40B4-BE49-F238E27FC236}">
                <a16:creationId xmlns:a16="http://schemas.microsoft.com/office/drawing/2014/main" id="{F54CB2F0-F5A5-4221-9223-1BB688F39D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2019425" cy="21182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12647-9285-4F92-954A-8685E971E1E0}"/>
              </a:ext>
            </a:extLst>
          </p:cNvPr>
          <p:cNvSpPr/>
          <p:nvPr/>
        </p:nvSpPr>
        <p:spPr>
          <a:xfrm>
            <a:off x="3886200" y="1143000"/>
            <a:ext cx="5934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ru-RU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Arial" panose="020B0604020202020204" pitchFamily="34" charset="0"/>
              </a:rPr>
              <a:t>ЗА ВНИМАНИЕ!</a:t>
            </a:r>
          </a:p>
          <a:p>
            <a:pPr algn="just"/>
            <a:endParaRPr lang="ru-RU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9150C-8D9E-43C0-9FAD-F4DCE95EDED4}"/>
              </a:ext>
            </a:extLst>
          </p:cNvPr>
          <p:cNvSpPr txBox="1"/>
          <p:nvPr/>
        </p:nvSpPr>
        <p:spPr>
          <a:xfrm>
            <a:off x="4114800" y="5257800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Электронная почта: </a:t>
            </a:r>
            <a:r>
              <a:rPr lang="en-US" sz="2000" dirty="0">
                <a:solidFill>
                  <a:srgbClr val="002060"/>
                </a:solidFill>
              </a:rPr>
              <a:t>info@kipd.kz</a:t>
            </a:r>
            <a:endParaRPr lang="en-GB" sz="2000" dirty="0"/>
          </a:p>
        </p:txBody>
      </p:sp>
      <p:pic>
        <p:nvPicPr>
          <p:cNvPr id="9" name="Picture 2" descr="C:\Users\1\Downloads\WhatsApp Image 2020-10-28 at 15.05.4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1765" r="-3922" b="15686"/>
          <a:stretch>
            <a:fillRect/>
          </a:stretch>
        </p:blipFill>
        <p:spPr bwMode="auto">
          <a:xfrm>
            <a:off x="10359080" y="304801"/>
            <a:ext cx="1528119" cy="1066800"/>
          </a:xfrm>
          <a:prstGeom prst="rect">
            <a:avLst/>
          </a:prstGeom>
          <a:noFill/>
        </p:spPr>
      </p:pic>
      <p:pic>
        <p:nvPicPr>
          <p:cNvPr id="67586" name="Picture 2" descr="Что такое электронная почта"/>
          <p:cNvPicPr>
            <a:picLocks noChangeAspect="1" noChangeArrowheads="1"/>
          </p:cNvPicPr>
          <p:nvPr/>
        </p:nvPicPr>
        <p:blipFill>
          <a:blip r:embed="rId3" cstate="print"/>
          <a:srcRect r="1563" b="2439"/>
          <a:stretch>
            <a:fillRect/>
          </a:stretch>
        </p:blipFill>
        <p:spPr bwMode="auto">
          <a:xfrm>
            <a:off x="5638800" y="3962400"/>
            <a:ext cx="1254252" cy="995438"/>
          </a:xfrm>
          <a:prstGeom prst="rect">
            <a:avLst/>
          </a:prstGeom>
          <a:noFill/>
        </p:spPr>
      </p:pic>
      <p:sp>
        <p:nvSpPr>
          <p:cNvPr id="67588" name="AutoShape 4" descr="История возникновения интернета - GENEFI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0" name="Picture 6" descr="История возникновения интернета - GENEFI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3810000"/>
            <a:ext cx="1828800" cy="1168003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C9150C-8D9E-43C0-9FAD-F4DCE95EDED4}"/>
              </a:ext>
            </a:extLst>
          </p:cNvPr>
          <p:cNvSpPr txBox="1"/>
          <p:nvPr/>
        </p:nvSpPr>
        <p:spPr>
          <a:xfrm>
            <a:off x="8229600" y="5257800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Наши сайты: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www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r>
              <a:rPr lang="en-US" sz="2000" dirty="0">
                <a:solidFill>
                  <a:srgbClr val="002060"/>
                </a:solidFill>
              </a:rPr>
              <a:t>kipd.kz</a:t>
            </a:r>
            <a:r>
              <a:rPr lang="ru-RU" sz="2000" dirty="0">
                <a:solidFill>
                  <a:srgbClr val="002060"/>
                </a:solidFill>
              </a:rPr>
              <a:t> , </a:t>
            </a:r>
            <a:r>
              <a:rPr lang="en-US" sz="2000" dirty="0">
                <a:solidFill>
                  <a:srgbClr val="002060"/>
                </a:solidFill>
              </a:rPr>
              <a:t>www.ruh.kz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9150C-8D9E-43C0-9FAD-F4DCE95EDED4}"/>
              </a:ext>
            </a:extLst>
          </p:cNvPr>
          <p:cNvSpPr txBox="1"/>
          <p:nvPr/>
        </p:nvSpPr>
        <p:spPr>
          <a:xfrm>
            <a:off x="914400" y="5257800"/>
            <a:ext cx="327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Наш адрес: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пр.</a:t>
            </a:r>
            <a:r>
              <a:rPr lang="kk-KZ" sz="2000" dirty="0">
                <a:solidFill>
                  <a:srgbClr val="002060"/>
                </a:solidFill>
              </a:rPr>
              <a:t>Мәңгілік Ел  30, 6 этаж</a:t>
            </a:r>
            <a:endParaRPr lang="en-GB" sz="2000" dirty="0"/>
          </a:p>
        </p:txBody>
      </p:sp>
      <p:pic>
        <p:nvPicPr>
          <p:cNvPr id="67592" name="Picture 8" descr="Значок навигации карты иллюстрация штока. иллюстрации насчитывающей карты -  30335207"/>
          <p:cNvPicPr>
            <a:picLocks noChangeAspect="1" noChangeArrowheads="1"/>
          </p:cNvPicPr>
          <p:nvPr/>
        </p:nvPicPr>
        <p:blipFill>
          <a:blip r:embed="rId5" cstate="print"/>
          <a:srcRect r="3087" b="11914"/>
          <a:stretch>
            <a:fillRect/>
          </a:stretch>
        </p:blipFill>
        <p:spPr bwMode="auto">
          <a:xfrm>
            <a:off x="1600200" y="3733800"/>
            <a:ext cx="1447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38400" y="1905000"/>
            <a:ext cx="95250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умение грамотно планировать своё время</a:t>
            </a: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рационально использовать имеющиеся ресурсы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(человеческие,  финансовые и др.)</a:t>
            </a: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добиваться всего самому, своим умом и знанием</a:t>
            </a: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быть целеустремленным</a:t>
            </a: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достигать поставленных целей, работать на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результат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8400" y="685800"/>
            <a:ext cx="8267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СМЫСЛ ПРАГМАТИЗМА ПРИМЕНИТЕЛЬНО К КАЗАХСТАНСКОМУ МЕНТАЛИТЕТУ: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1489088"/>
              </p:ext>
            </p:extLst>
          </p:nvPr>
        </p:nvGraphicFramePr>
        <p:xfrm>
          <a:off x="3276600" y="12192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33600" y="3048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МНЕНИЕ КАЗАХСТАНЦЕВ, КАК ДОЛЖЕН ПРОЯВЛЯТЬСЯ ПРАГМАТИЗМ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8393252"/>
              </p:ext>
            </p:extLst>
          </p:nvPr>
        </p:nvGraphicFramePr>
        <p:xfrm>
          <a:off x="2209800" y="16002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000" y="762000"/>
            <a:ext cx="998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ИСПОЛЬЗОВАНИЕ ДОМА ЭНЕРГОСБЕРЕГАЮЩИХ ТЕХНОЛОГИЙ (ЭНЕРГОСБЕРЕГАЮЩАЯ БЫТОВАЯ ТЕХНИКА, ЛАМПОЧКИ, ДАТЧИКИ)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05200" y="762000"/>
            <a:ext cx="79248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endParaRPr lang="en-US" sz="2000" dirty="0"/>
          </a:p>
          <a:p>
            <a:pPr lvl="0" algn="just"/>
            <a:r>
              <a:rPr lang="ru-RU" sz="2000" dirty="0"/>
              <a:t>Сохранение национальной идентичности – это изменение в рамках национального сознания и сохранение внутреннего </a:t>
            </a:r>
          </a:p>
          <a:p>
            <a:pPr marL="0" lvl="0" indent="0" algn="just">
              <a:buNone/>
            </a:pPr>
            <a:r>
              <a:rPr lang="ru-RU" sz="2000" dirty="0"/>
              <a:t>ядра национального «Я» при изменении некоторых его черт</a:t>
            </a:r>
          </a:p>
          <a:p>
            <a:pPr marL="0" lvl="0" indent="0" algn="just">
              <a:buNone/>
            </a:pPr>
            <a:r>
              <a:rPr lang="ru-RU" sz="2000" dirty="0"/>
              <a:t>Главным условием модернизации является сохранение своей </a:t>
            </a:r>
          </a:p>
          <a:p>
            <a:pPr marL="0" lvl="0" indent="0" algn="just">
              <a:buNone/>
            </a:pPr>
            <a:r>
              <a:rPr lang="ru-RU" sz="2000" dirty="0"/>
              <a:t>культуры, своего национального кода </a:t>
            </a:r>
            <a:endParaRPr lang="en-US" sz="2000" dirty="0"/>
          </a:p>
          <a:p>
            <a:pPr lvl="0" algn="just"/>
            <a:r>
              <a:rPr lang="ru-RU" sz="2000" dirty="0"/>
              <a:t>Духовная модернизация общества должна опираться на      </a:t>
            </a:r>
          </a:p>
          <a:p>
            <a:pPr lvl="0" algn="just"/>
            <a:r>
              <a:rPr lang="ru-RU" sz="2000" dirty="0"/>
              <a:t>лучшие традиции и национально-культурные корни </a:t>
            </a:r>
            <a:endParaRPr lang="en-US" sz="2000" dirty="0"/>
          </a:p>
          <a:p>
            <a:pPr lvl="0" algn="just"/>
            <a:r>
              <a:rPr lang="ru-RU" sz="2000" dirty="0"/>
              <a:t>Мы должны отказаться от архаичных элементов прошлого,  </a:t>
            </a:r>
          </a:p>
          <a:p>
            <a:pPr lvl="0" algn="just"/>
            <a:r>
              <a:rPr lang="ru-RU" sz="2000" dirty="0"/>
              <a:t>которые не дают развиваться нации</a:t>
            </a:r>
            <a:endParaRPr lang="en-US" sz="2000" dirty="0"/>
          </a:p>
          <a:p>
            <a:pPr lvl="0" algn="just"/>
            <a:r>
              <a:rPr lang="ru-RU" sz="2000" dirty="0"/>
              <a:t>Новая модернизация не должна высокомерно смотреть на  </a:t>
            </a:r>
          </a:p>
          <a:p>
            <a:pPr lvl="0" algn="just"/>
            <a:r>
              <a:rPr lang="ru-RU" sz="2000" dirty="0"/>
              <a:t>исторический опыт и традиции</a:t>
            </a:r>
            <a:endParaRPr lang="en-US" sz="2000" dirty="0"/>
          </a:p>
          <a:p>
            <a:pPr algn="just"/>
            <a:r>
              <a:rPr lang="ru-RU" sz="2000" dirty="0"/>
              <a:t>Истоки духовности, нравственности следует искать в                 культуре, менталитете нации. Они заложены как                      «культурный код» в духовном мире нации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4470672"/>
              </p:ext>
            </p:extLst>
          </p:nvPr>
        </p:nvGraphicFramePr>
        <p:xfrm>
          <a:off x="3505200" y="15240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9800" y="4572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ЯВЛЯЕТСЯ СТЕРЖНЕМ НАЦИОНАЛЬНОЙ КУЛЬТУРЫ КАЗАХОВ/КАЗАХСТАНЦЕВ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quarter" idx="10"/>
          </p:nvPr>
        </p:nvSpPr>
        <p:spPr>
          <a:xfrm>
            <a:off x="3810000" y="3733800"/>
            <a:ext cx="8763000" cy="14401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800" i="1" dirty="0"/>
              <a:t>  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Открытость сознания означает три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сознания (Н.А. Назарбаев):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/>
              <a:t>1) понимание того, что творится в большом мире; </a:t>
            </a:r>
            <a:endParaRPr lang="en-US" sz="2400" dirty="0"/>
          </a:p>
          <a:p>
            <a:pPr>
              <a:buNone/>
            </a:pPr>
            <a:r>
              <a:rPr lang="ru-RU" sz="2400" dirty="0"/>
              <a:t>2) готовность к переменам, который несёт новый </a:t>
            </a:r>
            <a:br>
              <a:rPr lang="ru-RU" sz="2400" dirty="0"/>
            </a:br>
            <a:r>
              <a:rPr lang="ru-RU" sz="2400" dirty="0"/>
              <a:t>технологический уклад; </a:t>
            </a:r>
            <a:endParaRPr lang="en-US" sz="2400" dirty="0"/>
          </a:p>
          <a:p>
            <a:pPr>
              <a:buNone/>
            </a:pPr>
            <a:r>
              <a:rPr lang="ru-RU" sz="2400" dirty="0"/>
              <a:t>3) способность перенимать чужой опыт, учиться у </a:t>
            </a:r>
            <a:br>
              <a:rPr lang="ru-RU" sz="2400" dirty="0"/>
            </a:br>
            <a:r>
              <a:rPr lang="ru-RU" sz="2400" dirty="0"/>
              <a:t>других</a:t>
            </a:r>
            <a:r>
              <a:rPr lang="ru-RU" sz="2800" dirty="0"/>
              <a:t>.</a:t>
            </a:r>
          </a:p>
          <a:p>
            <a:pPr>
              <a:buNone/>
            </a:pPr>
            <a:endParaRPr lang="ru-RU" sz="2800" i="1" dirty="0"/>
          </a:p>
          <a:p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1066800"/>
            <a:ext cx="4859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ОТКРЫТОСТЬ СОЗНАНИЯ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199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6160</TotalTime>
  <Words>2593</Words>
  <Application>Microsoft Office PowerPoint</Application>
  <PresentationFormat>Широкоэкранный</PresentationFormat>
  <Paragraphs>282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Arial-BoldMT</vt:lpstr>
      <vt:lpstr>Calibri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ЦЕННОСТНЫЕ ОРИЕНТИРЫ КАЗАХСТАНСКОГО НАСЕЛЕНИЯ В КОНТЕКСТЕ ФОРМИРОВАНИЯ НАЦИИ ЕДИНОГО БУДУЩЕГО</dc:title>
  <dc:creator>YS</dc:creator>
  <cp:lastModifiedBy>Гостенко Людмила Николаевна</cp:lastModifiedBy>
  <cp:revision>218</cp:revision>
  <cp:lastPrinted>2020-10-14T03:43:46Z</cp:lastPrinted>
  <dcterms:created xsi:type="dcterms:W3CDTF">2018-09-22T18:37:26Z</dcterms:created>
  <dcterms:modified xsi:type="dcterms:W3CDTF">2021-04-15T09:25:36Z</dcterms:modified>
</cp:coreProperties>
</file>