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60" r:id="rId1"/>
  </p:sldMasterIdLst>
  <p:notesMasterIdLst>
    <p:notesMasterId r:id="rId18"/>
  </p:notesMasterIdLst>
  <p:sldIdLst>
    <p:sldId id="258" r:id="rId2"/>
    <p:sldId id="302" r:id="rId3"/>
    <p:sldId id="303" r:id="rId4"/>
    <p:sldId id="304" r:id="rId5"/>
    <p:sldId id="305" r:id="rId6"/>
    <p:sldId id="306" r:id="rId7"/>
    <p:sldId id="307" r:id="rId8"/>
    <p:sldId id="309" r:id="rId9"/>
    <p:sldId id="310" r:id="rId10"/>
    <p:sldId id="311" r:id="rId11"/>
    <p:sldId id="312" r:id="rId12"/>
    <p:sldId id="313" r:id="rId13"/>
    <p:sldId id="314" r:id="rId14"/>
    <p:sldId id="315" r:id="rId15"/>
    <p:sldId id="316" r:id="rId16"/>
    <p:sldId id="276" r:id="rId17"/>
  </p:sldIdLst>
  <p:sldSz cx="11879263" cy="6840538"/>
  <p:notesSz cx="6858000" cy="9144000"/>
  <p:embeddedFontLst>
    <p:embeddedFont>
      <p:font typeface="Gotham" panose="020B0604020202020204" charset="0"/>
      <p:regular r:id="rId19"/>
      <p:bold r:id="rId20"/>
      <p:italic r:id="rId21"/>
      <p:boldItalic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</p:embeddedFontLst>
  <p:defaultTextStyle>
    <a:defPPr>
      <a:defRPr lang="ru-RU"/>
    </a:defPPr>
    <a:lvl1pPr marL="0" algn="l" defTabSz="898489" rtl="0" eaLnBrk="1" latinLnBrk="0" hangingPunct="1">
      <a:defRPr sz="1769" kern="1200">
        <a:solidFill>
          <a:schemeClr val="tx1"/>
        </a:solidFill>
        <a:latin typeface="+mn-lt"/>
        <a:ea typeface="+mn-ea"/>
        <a:cs typeface="+mn-cs"/>
      </a:defRPr>
    </a:lvl1pPr>
    <a:lvl2pPr marL="449245" algn="l" defTabSz="898489" rtl="0" eaLnBrk="1" latinLnBrk="0" hangingPunct="1">
      <a:defRPr sz="1769" kern="1200">
        <a:solidFill>
          <a:schemeClr val="tx1"/>
        </a:solidFill>
        <a:latin typeface="+mn-lt"/>
        <a:ea typeface="+mn-ea"/>
        <a:cs typeface="+mn-cs"/>
      </a:defRPr>
    </a:lvl2pPr>
    <a:lvl3pPr marL="898489" algn="l" defTabSz="898489" rtl="0" eaLnBrk="1" latinLnBrk="0" hangingPunct="1">
      <a:defRPr sz="1769" kern="1200">
        <a:solidFill>
          <a:schemeClr val="tx1"/>
        </a:solidFill>
        <a:latin typeface="+mn-lt"/>
        <a:ea typeface="+mn-ea"/>
        <a:cs typeface="+mn-cs"/>
      </a:defRPr>
    </a:lvl3pPr>
    <a:lvl4pPr marL="1347734" algn="l" defTabSz="898489" rtl="0" eaLnBrk="1" latinLnBrk="0" hangingPunct="1">
      <a:defRPr sz="1769" kern="1200">
        <a:solidFill>
          <a:schemeClr val="tx1"/>
        </a:solidFill>
        <a:latin typeface="+mn-lt"/>
        <a:ea typeface="+mn-ea"/>
        <a:cs typeface="+mn-cs"/>
      </a:defRPr>
    </a:lvl4pPr>
    <a:lvl5pPr marL="1796979" algn="l" defTabSz="898489" rtl="0" eaLnBrk="1" latinLnBrk="0" hangingPunct="1">
      <a:defRPr sz="1769" kern="1200">
        <a:solidFill>
          <a:schemeClr val="tx1"/>
        </a:solidFill>
        <a:latin typeface="+mn-lt"/>
        <a:ea typeface="+mn-ea"/>
        <a:cs typeface="+mn-cs"/>
      </a:defRPr>
    </a:lvl5pPr>
    <a:lvl6pPr marL="2246224" algn="l" defTabSz="898489" rtl="0" eaLnBrk="1" latinLnBrk="0" hangingPunct="1">
      <a:defRPr sz="1769" kern="1200">
        <a:solidFill>
          <a:schemeClr val="tx1"/>
        </a:solidFill>
        <a:latin typeface="+mn-lt"/>
        <a:ea typeface="+mn-ea"/>
        <a:cs typeface="+mn-cs"/>
      </a:defRPr>
    </a:lvl6pPr>
    <a:lvl7pPr marL="2695468" algn="l" defTabSz="898489" rtl="0" eaLnBrk="1" latinLnBrk="0" hangingPunct="1">
      <a:defRPr sz="1769" kern="1200">
        <a:solidFill>
          <a:schemeClr val="tx1"/>
        </a:solidFill>
        <a:latin typeface="+mn-lt"/>
        <a:ea typeface="+mn-ea"/>
        <a:cs typeface="+mn-cs"/>
      </a:defRPr>
    </a:lvl7pPr>
    <a:lvl8pPr marL="3144713" algn="l" defTabSz="898489" rtl="0" eaLnBrk="1" latinLnBrk="0" hangingPunct="1">
      <a:defRPr sz="1769" kern="1200">
        <a:solidFill>
          <a:schemeClr val="tx1"/>
        </a:solidFill>
        <a:latin typeface="+mn-lt"/>
        <a:ea typeface="+mn-ea"/>
        <a:cs typeface="+mn-cs"/>
      </a:defRPr>
    </a:lvl8pPr>
    <a:lvl9pPr marL="3593958" algn="l" defTabSz="898489" rtl="0" eaLnBrk="1" latinLnBrk="0" hangingPunct="1">
      <a:defRPr sz="176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5" userDrawn="1">
          <p15:clr>
            <a:srgbClr val="A4A3A4"/>
          </p15:clr>
        </p15:guide>
        <p15:guide id="2" pos="374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00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654" y="60"/>
      </p:cViewPr>
      <p:guideLst>
        <p:guide orient="horz" pos="2155"/>
        <p:guide pos="374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D44758-6D80-4509-B1FD-D8EDBB70E5BF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49300" y="1143000"/>
            <a:ext cx="5359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888AA9-94DA-4431-918D-4C2FB21FD8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5402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98489" rtl="0" eaLnBrk="1" latinLnBrk="0" hangingPunct="1">
      <a:defRPr sz="1179" kern="1200">
        <a:solidFill>
          <a:schemeClr val="tx1"/>
        </a:solidFill>
        <a:latin typeface="+mn-lt"/>
        <a:ea typeface="+mn-ea"/>
        <a:cs typeface="+mn-cs"/>
      </a:defRPr>
    </a:lvl1pPr>
    <a:lvl2pPr marL="449245" algn="l" defTabSz="898489" rtl="0" eaLnBrk="1" latinLnBrk="0" hangingPunct="1">
      <a:defRPr sz="1179" kern="1200">
        <a:solidFill>
          <a:schemeClr val="tx1"/>
        </a:solidFill>
        <a:latin typeface="+mn-lt"/>
        <a:ea typeface="+mn-ea"/>
        <a:cs typeface="+mn-cs"/>
      </a:defRPr>
    </a:lvl2pPr>
    <a:lvl3pPr marL="898489" algn="l" defTabSz="898489" rtl="0" eaLnBrk="1" latinLnBrk="0" hangingPunct="1">
      <a:defRPr sz="1179" kern="1200">
        <a:solidFill>
          <a:schemeClr val="tx1"/>
        </a:solidFill>
        <a:latin typeface="+mn-lt"/>
        <a:ea typeface="+mn-ea"/>
        <a:cs typeface="+mn-cs"/>
      </a:defRPr>
    </a:lvl3pPr>
    <a:lvl4pPr marL="1347734" algn="l" defTabSz="898489" rtl="0" eaLnBrk="1" latinLnBrk="0" hangingPunct="1">
      <a:defRPr sz="1179" kern="1200">
        <a:solidFill>
          <a:schemeClr val="tx1"/>
        </a:solidFill>
        <a:latin typeface="+mn-lt"/>
        <a:ea typeface="+mn-ea"/>
        <a:cs typeface="+mn-cs"/>
      </a:defRPr>
    </a:lvl4pPr>
    <a:lvl5pPr marL="1796979" algn="l" defTabSz="898489" rtl="0" eaLnBrk="1" latinLnBrk="0" hangingPunct="1">
      <a:defRPr sz="1179" kern="1200">
        <a:solidFill>
          <a:schemeClr val="tx1"/>
        </a:solidFill>
        <a:latin typeface="+mn-lt"/>
        <a:ea typeface="+mn-ea"/>
        <a:cs typeface="+mn-cs"/>
      </a:defRPr>
    </a:lvl5pPr>
    <a:lvl6pPr marL="2246224" algn="l" defTabSz="898489" rtl="0" eaLnBrk="1" latinLnBrk="0" hangingPunct="1">
      <a:defRPr sz="1179" kern="1200">
        <a:solidFill>
          <a:schemeClr val="tx1"/>
        </a:solidFill>
        <a:latin typeface="+mn-lt"/>
        <a:ea typeface="+mn-ea"/>
        <a:cs typeface="+mn-cs"/>
      </a:defRPr>
    </a:lvl6pPr>
    <a:lvl7pPr marL="2695468" algn="l" defTabSz="898489" rtl="0" eaLnBrk="1" latinLnBrk="0" hangingPunct="1">
      <a:defRPr sz="1179" kern="1200">
        <a:solidFill>
          <a:schemeClr val="tx1"/>
        </a:solidFill>
        <a:latin typeface="+mn-lt"/>
        <a:ea typeface="+mn-ea"/>
        <a:cs typeface="+mn-cs"/>
      </a:defRPr>
    </a:lvl7pPr>
    <a:lvl8pPr marL="3144713" algn="l" defTabSz="898489" rtl="0" eaLnBrk="1" latinLnBrk="0" hangingPunct="1">
      <a:defRPr sz="1179" kern="1200">
        <a:solidFill>
          <a:schemeClr val="tx1"/>
        </a:solidFill>
        <a:latin typeface="+mn-lt"/>
        <a:ea typeface="+mn-ea"/>
        <a:cs typeface="+mn-cs"/>
      </a:defRPr>
    </a:lvl8pPr>
    <a:lvl9pPr marL="3593958" algn="l" defTabSz="898489" rtl="0" eaLnBrk="1" latinLnBrk="0" hangingPunct="1">
      <a:defRPr sz="117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743201" y="4267200"/>
            <a:ext cx="7528560" cy="757826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ru-RU" dirty="0" smtClean="0"/>
              <a:t>НАЗВАНИЕ ПРЕЗЕНТАЦИИ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750821" y="5110480"/>
            <a:ext cx="6957487" cy="608912"/>
          </a:xfrm>
        </p:spPr>
        <p:txBody>
          <a:bodyPr>
            <a:noAutofit/>
          </a:bodyPr>
          <a:lstStyle>
            <a:lvl1pPr marL="0" indent="0" algn="l">
              <a:buNone/>
              <a:defRPr sz="2000"/>
            </a:lvl1pPr>
            <a:lvl2pPr marL="445450" indent="0" algn="ctr">
              <a:buNone/>
              <a:defRPr sz="1949"/>
            </a:lvl2pPr>
            <a:lvl3pPr marL="890900" indent="0" algn="ctr">
              <a:buNone/>
              <a:defRPr sz="1754"/>
            </a:lvl3pPr>
            <a:lvl4pPr marL="1336350" indent="0" algn="ctr">
              <a:buNone/>
              <a:defRPr sz="1559"/>
            </a:lvl4pPr>
            <a:lvl5pPr marL="1781800" indent="0" algn="ctr">
              <a:buNone/>
              <a:defRPr sz="1559"/>
            </a:lvl5pPr>
            <a:lvl6pPr marL="2227250" indent="0" algn="ctr">
              <a:buNone/>
              <a:defRPr sz="1559"/>
            </a:lvl6pPr>
            <a:lvl7pPr marL="2672700" indent="0" algn="ctr">
              <a:buNone/>
              <a:defRPr sz="1559"/>
            </a:lvl7pPr>
            <a:lvl8pPr marL="3118150" indent="0" algn="ctr">
              <a:buNone/>
              <a:defRPr sz="1559"/>
            </a:lvl8pPr>
            <a:lvl9pPr marL="3563600" indent="0" algn="ctr">
              <a:buNone/>
              <a:defRPr sz="1559"/>
            </a:lvl9pPr>
          </a:lstStyle>
          <a:p>
            <a:r>
              <a:rPr lang="ru-RU" dirty="0" smtClean="0"/>
              <a:t>НАЗВАНИЕ ПОДЗАГОЛОВКА ПРЕЗЕНТАЦИИ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263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1BC70-217C-4487-AA7F-B34715C5834A}" type="datetime1">
              <a:rPr lang="ru-RU" smtClean="0"/>
              <a:pPr/>
              <a:t>15.04.2021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CC5E5-24C7-41B7-83A8-7F0F7DA65A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0010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1098" y="364195"/>
            <a:ext cx="2561466" cy="579704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6700" y="364195"/>
            <a:ext cx="7535907" cy="579704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E7BF3-B61C-45C2-AEA2-B70A5FFE8BFB}" type="datetime1">
              <a:rPr lang="ru-RU" smtClean="0"/>
              <a:pPr/>
              <a:t>15.04.2021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CC5E5-24C7-41B7-83A8-7F0F7DA65A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7472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5C004-5CD4-4C2F-BE0D-45D3A80F2641}" type="datetime1">
              <a:rPr lang="ru-RU" smtClean="0"/>
              <a:pPr/>
              <a:t>15.04.2021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CC5E5-24C7-41B7-83A8-7F0F7DA65A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76908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512" y="1705385"/>
            <a:ext cx="10245864" cy="2845473"/>
          </a:xfrm>
        </p:spPr>
        <p:txBody>
          <a:bodyPr anchor="b"/>
          <a:lstStyle>
            <a:lvl1pPr>
              <a:defRPr sz="5846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512" y="4577778"/>
            <a:ext cx="10245864" cy="1496367"/>
          </a:xfrm>
        </p:spPr>
        <p:txBody>
          <a:bodyPr/>
          <a:lstStyle>
            <a:lvl1pPr marL="0" indent="0">
              <a:buNone/>
              <a:defRPr sz="2338">
                <a:solidFill>
                  <a:schemeClr val="tx1">
                    <a:tint val="75000"/>
                  </a:schemeClr>
                </a:solidFill>
              </a:defRPr>
            </a:lvl1pPr>
            <a:lvl2pPr marL="445450" indent="0">
              <a:buNone/>
              <a:defRPr sz="1949">
                <a:solidFill>
                  <a:schemeClr val="tx1">
                    <a:tint val="75000"/>
                  </a:schemeClr>
                </a:solidFill>
              </a:defRPr>
            </a:lvl2pPr>
            <a:lvl3pPr marL="890900" indent="0">
              <a:buNone/>
              <a:defRPr sz="1754">
                <a:solidFill>
                  <a:schemeClr val="tx1">
                    <a:tint val="75000"/>
                  </a:schemeClr>
                </a:solidFill>
              </a:defRPr>
            </a:lvl3pPr>
            <a:lvl4pPr marL="1336350" indent="0">
              <a:buNone/>
              <a:defRPr sz="1559">
                <a:solidFill>
                  <a:schemeClr val="tx1">
                    <a:tint val="75000"/>
                  </a:schemeClr>
                </a:solidFill>
              </a:defRPr>
            </a:lvl4pPr>
            <a:lvl5pPr marL="1781800" indent="0">
              <a:buNone/>
              <a:defRPr sz="1559">
                <a:solidFill>
                  <a:schemeClr val="tx1">
                    <a:tint val="75000"/>
                  </a:schemeClr>
                </a:solidFill>
              </a:defRPr>
            </a:lvl5pPr>
            <a:lvl6pPr marL="2227250" indent="0">
              <a:buNone/>
              <a:defRPr sz="1559">
                <a:solidFill>
                  <a:schemeClr val="tx1">
                    <a:tint val="75000"/>
                  </a:schemeClr>
                </a:solidFill>
              </a:defRPr>
            </a:lvl6pPr>
            <a:lvl7pPr marL="2672700" indent="0">
              <a:buNone/>
              <a:defRPr sz="1559">
                <a:solidFill>
                  <a:schemeClr val="tx1">
                    <a:tint val="75000"/>
                  </a:schemeClr>
                </a:solidFill>
              </a:defRPr>
            </a:lvl7pPr>
            <a:lvl8pPr marL="3118150" indent="0">
              <a:buNone/>
              <a:defRPr sz="1559">
                <a:solidFill>
                  <a:schemeClr val="tx1">
                    <a:tint val="75000"/>
                  </a:schemeClr>
                </a:solidFill>
              </a:defRPr>
            </a:lvl8pPr>
            <a:lvl9pPr marL="3563600" indent="0">
              <a:buNone/>
              <a:defRPr sz="155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B862-C489-4421-A959-26B4546E8111}" type="datetime1">
              <a:rPr lang="ru-RU" smtClean="0"/>
              <a:pPr/>
              <a:t>15.04.2021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CC5E5-24C7-41B7-83A8-7F0F7DA65A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16910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6699" y="1820976"/>
            <a:ext cx="5048687" cy="434025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3877" y="1820976"/>
            <a:ext cx="5048687" cy="434025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7770C-0BA8-4BEF-A800-43AD259DBADB}" type="datetime1">
              <a:rPr lang="ru-RU" smtClean="0"/>
              <a:pPr/>
              <a:t>15.04.2021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CC5E5-24C7-41B7-83A8-7F0F7DA65A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2148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247" y="364196"/>
            <a:ext cx="10245864" cy="13221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247" y="1676882"/>
            <a:ext cx="5025485" cy="821814"/>
          </a:xfrm>
        </p:spPr>
        <p:txBody>
          <a:bodyPr anchor="b"/>
          <a:lstStyle>
            <a:lvl1pPr marL="0" indent="0">
              <a:buNone/>
              <a:defRPr sz="2338" b="1"/>
            </a:lvl1pPr>
            <a:lvl2pPr marL="445450" indent="0">
              <a:buNone/>
              <a:defRPr sz="1949" b="1"/>
            </a:lvl2pPr>
            <a:lvl3pPr marL="890900" indent="0">
              <a:buNone/>
              <a:defRPr sz="1754" b="1"/>
            </a:lvl3pPr>
            <a:lvl4pPr marL="1336350" indent="0">
              <a:buNone/>
              <a:defRPr sz="1559" b="1"/>
            </a:lvl4pPr>
            <a:lvl5pPr marL="1781800" indent="0">
              <a:buNone/>
              <a:defRPr sz="1559" b="1"/>
            </a:lvl5pPr>
            <a:lvl6pPr marL="2227250" indent="0">
              <a:buNone/>
              <a:defRPr sz="1559" b="1"/>
            </a:lvl6pPr>
            <a:lvl7pPr marL="2672700" indent="0">
              <a:buNone/>
              <a:defRPr sz="1559" b="1"/>
            </a:lvl7pPr>
            <a:lvl8pPr marL="3118150" indent="0">
              <a:buNone/>
              <a:defRPr sz="1559" b="1"/>
            </a:lvl8pPr>
            <a:lvl9pPr marL="3563600" indent="0">
              <a:buNone/>
              <a:defRPr sz="1559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247" y="2498697"/>
            <a:ext cx="5025485" cy="367520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3877" y="1676882"/>
            <a:ext cx="5050234" cy="821814"/>
          </a:xfrm>
        </p:spPr>
        <p:txBody>
          <a:bodyPr anchor="b"/>
          <a:lstStyle>
            <a:lvl1pPr marL="0" indent="0">
              <a:buNone/>
              <a:defRPr sz="2338" b="1"/>
            </a:lvl1pPr>
            <a:lvl2pPr marL="445450" indent="0">
              <a:buNone/>
              <a:defRPr sz="1949" b="1"/>
            </a:lvl2pPr>
            <a:lvl3pPr marL="890900" indent="0">
              <a:buNone/>
              <a:defRPr sz="1754" b="1"/>
            </a:lvl3pPr>
            <a:lvl4pPr marL="1336350" indent="0">
              <a:buNone/>
              <a:defRPr sz="1559" b="1"/>
            </a:lvl4pPr>
            <a:lvl5pPr marL="1781800" indent="0">
              <a:buNone/>
              <a:defRPr sz="1559" b="1"/>
            </a:lvl5pPr>
            <a:lvl6pPr marL="2227250" indent="0">
              <a:buNone/>
              <a:defRPr sz="1559" b="1"/>
            </a:lvl6pPr>
            <a:lvl7pPr marL="2672700" indent="0">
              <a:buNone/>
              <a:defRPr sz="1559" b="1"/>
            </a:lvl7pPr>
            <a:lvl8pPr marL="3118150" indent="0">
              <a:buNone/>
              <a:defRPr sz="1559" b="1"/>
            </a:lvl8pPr>
            <a:lvl9pPr marL="3563600" indent="0">
              <a:buNone/>
              <a:defRPr sz="1559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3877" y="2498697"/>
            <a:ext cx="5050234" cy="367520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8121A-E5FF-4E1B-989F-A951C24D8EF9}" type="datetime1">
              <a:rPr lang="ru-RU" smtClean="0"/>
              <a:pPr/>
              <a:t>15.04.2021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CC5E5-24C7-41B7-83A8-7F0F7DA65A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0016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E3E63-37C4-46D0-9DC6-3287C4280D41}" type="datetime1">
              <a:rPr lang="ru-RU" smtClean="0"/>
              <a:pPr/>
              <a:t>15.04.2021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CC5E5-24C7-41B7-83A8-7F0F7DA65A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399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572DF-252E-4B22-A0DB-8839B02EB848}" type="datetime1">
              <a:rPr lang="ru-RU" smtClean="0"/>
              <a:pPr/>
              <a:t>15.04.2021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993404" y="6476343"/>
            <a:ext cx="2672834" cy="364195"/>
          </a:xfrm>
        </p:spPr>
        <p:txBody>
          <a:bodyPr/>
          <a:lstStyle>
            <a:lvl1pPr>
              <a:defRPr sz="1400" b="1">
                <a:solidFill>
                  <a:srgbClr val="D40032"/>
                </a:solidFill>
              </a:defRPr>
            </a:lvl1pPr>
          </a:lstStyle>
          <a:p>
            <a:fld id="{EE7CC5E5-24C7-41B7-83A8-7F0F7DA65A4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77337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247" y="456036"/>
            <a:ext cx="3831371" cy="1596126"/>
          </a:xfrm>
        </p:spPr>
        <p:txBody>
          <a:bodyPr anchor="b"/>
          <a:lstStyle>
            <a:lvl1pPr>
              <a:defRPr sz="3118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0234" y="984911"/>
            <a:ext cx="6013877" cy="4861216"/>
          </a:xfrm>
        </p:spPr>
        <p:txBody>
          <a:bodyPr/>
          <a:lstStyle>
            <a:lvl1pPr>
              <a:defRPr sz="3118"/>
            </a:lvl1pPr>
            <a:lvl2pPr>
              <a:defRPr sz="2728"/>
            </a:lvl2pPr>
            <a:lvl3pPr>
              <a:defRPr sz="2338"/>
            </a:lvl3pPr>
            <a:lvl4pPr>
              <a:defRPr sz="1949"/>
            </a:lvl4pPr>
            <a:lvl5pPr>
              <a:defRPr sz="1949"/>
            </a:lvl5pPr>
            <a:lvl6pPr>
              <a:defRPr sz="1949"/>
            </a:lvl6pPr>
            <a:lvl7pPr>
              <a:defRPr sz="1949"/>
            </a:lvl7pPr>
            <a:lvl8pPr>
              <a:defRPr sz="1949"/>
            </a:lvl8pPr>
            <a:lvl9pPr>
              <a:defRPr sz="1949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247" y="2052161"/>
            <a:ext cx="3831371" cy="3801883"/>
          </a:xfrm>
        </p:spPr>
        <p:txBody>
          <a:bodyPr/>
          <a:lstStyle>
            <a:lvl1pPr marL="0" indent="0">
              <a:buNone/>
              <a:defRPr sz="1559"/>
            </a:lvl1pPr>
            <a:lvl2pPr marL="445450" indent="0">
              <a:buNone/>
              <a:defRPr sz="1364"/>
            </a:lvl2pPr>
            <a:lvl3pPr marL="890900" indent="0">
              <a:buNone/>
              <a:defRPr sz="1169"/>
            </a:lvl3pPr>
            <a:lvl4pPr marL="1336350" indent="0">
              <a:buNone/>
              <a:defRPr sz="974"/>
            </a:lvl4pPr>
            <a:lvl5pPr marL="1781800" indent="0">
              <a:buNone/>
              <a:defRPr sz="974"/>
            </a:lvl5pPr>
            <a:lvl6pPr marL="2227250" indent="0">
              <a:buNone/>
              <a:defRPr sz="974"/>
            </a:lvl6pPr>
            <a:lvl7pPr marL="2672700" indent="0">
              <a:buNone/>
              <a:defRPr sz="974"/>
            </a:lvl7pPr>
            <a:lvl8pPr marL="3118150" indent="0">
              <a:buNone/>
              <a:defRPr sz="974"/>
            </a:lvl8pPr>
            <a:lvl9pPr marL="3563600" indent="0">
              <a:buNone/>
              <a:defRPr sz="974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2BBAD-85BD-4E54-BEBF-BC3955384C6E}" type="datetime1">
              <a:rPr lang="ru-RU" smtClean="0"/>
              <a:pPr/>
              <a:t>15.04.2021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CC5E5-24C7-41B7-83A8-7F0F7DA65A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84976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247" y="456036"/>
            <a:ext cx="3831371" cy="1596126"/>
          </a:xfrm>
        </p:spPr>
        <p:txBody>
          <a:bodyPr anchor="b"/>
          <a:lstStyle>
            <a:lvl1pPr>
              <a:defRPr sz="3118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50234" y="984911"/>
            <a:ext cx="6013877" cy="4861216"/>
          </a:xfrm>
        </p:spPr>
        <p:txBody>
          <a:bodyPr anchor="t"/>
          <a:lstStyle>
            <a:lvl1pPr marL="0" indent="0">
              <a:buNone/>
              <a:defRPr sz="3118"/>
            </a:lvl1pPr>
            <a:lvl2pPr marL="445450" indent="0">
              <a:buNone/>
              <a:defRPr sz="2728"/>
            </a:lvl2pPr>
            <a:lvl3pPr marL="890900" indent="0">
              <a:buNone/>
              <a:defRPr sz="2338"/>
            </a:lvl3pPr>
            <a:lvl4pPr marL="1336350" indent="0">
              <a:buNone/>
              <a:defRPr sz="1949"/>
            </a:lvl4pPr>
            <a:lvl5pPr marL="1781800" indent="0">
              <a:buNone/>
              <a:defRPr sz="1949"/>
            </a:lvl5pPr>
            <a:lvl6pPr marL="2227250" indent="0">
              <a:buNone/>
              <a:defRPr sz="1949"/>
            </a:lvl6pPr>
            <a:lvl7pPr marL="2672700" indent="0">
              <a:buNone/>
              <a:defRPr sz="1949"/>
            </a:lvl7pPr>
            <a:lvl8pPr marL="3118150" indent="0">
              <a:buNone/>
              <a:defRPr sz="1949"/>
            </a:lvl8pPr>
            <a:lvl9pPr marL="3563600" indent="0">
              <a:buNone/>
              <a:defRPr sz="1949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247" y="2052161"/>
            <a:ext cx="3831371" cy="3801883"/>
          </a:xfrm>
        </p:spPr>
        <p:txBody>
          <a:bodyPr/>
          <a:lstStyle>
            <a:lvl1pPr marL="0" indent="0">
              <a:buNone/>
              <a:defRPr sz="1559"/>
            </a:lvl1pPr>
            <a:lvl2pPr marL="445450" indent="0">
              <a:buNone/>
              <a:defRPr sz="1364"/>
            </a:lvl2pPr>
            <a:lvl3pPr marL="890900" indent="0">
              <a:buNone/>
              <a:defRPr sz="1169"/>
            </a:lvl3pPr>
            <a:lvl4pPr marL="1336350" indent="0">
              <a:buNone/>
              <a:defRPr sz="974"/>
            </a:lvl4pPr>
            <a:lvl5pPr marL="1781800" indent="0">
              <a:buNone/>
              <a:defRPr sz="974"/>
            </a:lvl5pPr>
            <a:lvl6pPr marL="2227250" indent="0">
              <a:buNone/>
              <a:defRPr sz="974"/>
            </a:lvl6pPr>
            <a:lvl7pPr marL="2672700" indent="0">
              <a:buNone/>
              <a:defRPr sz="974"/>
            </a:lvl7pPr>
            <a:lvl8pPr marL="3118150" indent="0">
              <a:buNone/>
              <a:defRPr sz="974"/>
            </a:lvl8pPr>
            <a:lvl9pPr marL="3563600" indent="0">
              <a:buNone/>
              <a:defRPr sz="974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1878F-2510-46C2-9ED2-4EF1571CA37E}" type="datetime1">
              <a:rPr lang="ru-RU" smtClean="0"/>
              <a:pPr/>
              <a:t>15.04.2021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CC5E5-24C7-41B7-83A8-7F0F7DA65A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595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6700" y="364196"/>
            <a:ext cx="10245864" cy="1322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6700" y="1820976"/>
            <a:ext cx="10245864" cy="43402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6699" y="6340166"/>
            <a:ext cx="2672834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54CAC6-6DDC-4688-97AC-2AF3F03CA6A8}" type="datetime1">
              <a:rPr lang="ru-RU" smtClean="0"/>
              <a:pPr/>
              <a:t>15.04.2021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5006" y="6340166"/>
            <a:ext cx="4009251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9730" y="6340166"/>
            <a:ext cx="2672834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7CC5E5-24C7-41B7-83A8-7F0F7DA65A4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3282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890900" rtl="0" eaLnBrk="1" latinLnBrk="0" hangingPunct="1">
        <a:lnSpc>
          <a:spcPct val="90000"/>
        </a:lnSpc>
        <a:spcBef>
          <a:spcPct val="0"/>
        </a:spcBef>
        <a:buNone/>
        <a:defRPr sz="42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2725" indent="-222725" algn="l" defTabSz="890900" rtl="0" eaLnBrk="1" latinLnBrk="0" hangingPunct="1">
        <a:lnSpc>
          <a:spcPct val="90000"/>
        </a:lnSpc>
        <a:spcBef>
          <a:spcPts val="974"/>
        </a:spcBef>
        <a:buFont typeface="Arial" panose="020B0604020202020204" pitchFamily="34" charset="0"/>
        <a:buChar char="•"/>
        <a:defRPr sz="2728" kern="1200">
          <a:solidFill>
            <a:schemeClr val="tx1"/>
          </a:solidFill>
          <a:latin typeface="+mn-lt"/>
          <a:ea typeface="+mn-ea"/>
          <a:cs typeface="+mn-cs"/>
        </a:defRPr>
      </a:lvl1pPr>
      <a:lvl2pPr marL="668175" indent="-222725" algn="l" defTabSz="890900" rtl="0" eaLnBrk="1" latinLnBrk="0" hangingPunct="1">
        <a:lnSpc>
          <a:spcPct val="90000"/>
        </a:lnSpc>
        <a:spcBef>
          <a:spcPts val="487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2pPr>
      <a:lvl3pPr marL="1113625" indent="-222725" algn="l" defTabSz="890900" rtl="0" eaLnBrk="1" latinLnBrk="0" hangingPunct="1">
        <a:lnSpc>
          <a:spcPct val="90000"/>
        </a:lnSpc>
        <a:spcBef>
          <a:spcPts val="487"/>
        </a:spcBef>
        <a:buFont typeface="Arial" panose="020B0604020202020204" pitchFamily="34" charset="0"/>
        <a:buChar char="•"/>
        <a:defRPr sz="1949" kern="1200">
          <a:solidFill>
            <a:schemeClr val="tx1"/>
          </a:solidFill>
          <a:latin typeface="+mn-lt"/>
          <a:ea typeface="+mn-ea"/>
          <a:cs typeface="+mn-cs"/>
        </a:defRPr>
      </a:lvl3pPr>
      <a:lvl4pPr marL="1559075" indent="-222725" algn="l" defTabSz="890900" rtl="0" eaLnBrk="1" latinLnBrk="0" hangingPunct="1">
        <a:lnSpc>
          <a:spcPct val="90000"/>
        </a:lnSpc>
        <a:spcBef>
          <a:spcPts val="487"/>
        </a:spcBef>
        <a:buFont typeface="Arial" panose="020B0604020202020204" pitchFamily="34" charset="0"/>
        <a:buChar char="•"/>
        <a:defRPr sz="1754" kern="1200">
          <a:solidFill>
            <a:schemeClr val="tx1"/>
          </a:solidFill>
          <a:latin typeface="+mn-lt"/>
          <a:ea typeface="+mn-ea"/>
          <a:cs typeface="+mn-cs"/>
        </a:defRPr>
      </a:lvl4pPr>
      <a:lvl5pPr marL="2004525" indent="-222725" algn="l" defTabSz="890900" rtl="0" eaLnBrk="1" latinLnBrk="0" hangingPunct="1">
        <a:lnSpc>
          <a:spcPct val="90000"/>
        </a:lnSpc>
        <a:spcBef>
          <a:spcPts val="487"/>
        </a:spcBef>
        <a:buFont typeface="Arial" panose="020B0604020202020204" pitchFamily="34" charset="0"/>
        <a:buChar char="•"/>
        <a:defRPr sz="1754" kern="1200">
          <a:solidFill>
            <a:schemeClr val="tx1"/>
          </a:solidFill>
          <a:latin typeface="+mn-lt"/>
          <a:ea typeface="+mn-ea"/>
          <a:cs typeface="+mn-cs"/>
        </a:defRPr>
      </a:lvl5pPr>
      <a:lvl6pPr marL="2449975" indent="-222725" algn="l" defTabSz="890900" rtl="0" eaLnBrk="1" latinLnBrk="0" hangingPunct="1">
        <a:lnSpc>
          <a:spcPct val="90000"/>
        </a:lnSpc>
        <a:spcBef>
          <a:spcPts val="487"/>
        </a:spcBef>
        <a:buFont typeface="Arial" panose="020B0604020202020204" pitchFamily="34" charset="0"/>
        <a:buChar char="•"/>
        <a:defRPr sz="1754" kern="1200">
          <a:solidFill>
            <a:schemeClr val="tx1"/>
          </a:solidFill>
          <a:latin typeface="+mn-lt"/>
          <a:ea typeface="+mn-ea"/>
          <a:cs typeface="+mn-cs"/>
        </a:defRPr>
      </a:lvl6pPr>
      <a:lvl7pPr marL="2895425" indent="-222725" algn="l" defTabSz="890900" rtl="0" eaLnBrk="1" latinLnBrk="0" hangingPunct="1">
        <a:lnSpc>
          <a:spcPct val="90000"/>
        </a:lnSpc>
        <a:spcBef>
          <a:spcPts val="487"/>
        </a:spcBef>
        <a:buFont typeface="Arial" panose="020B0604020202020204" pitchFamily="34" charset="0"/>
        <a:buChar char="•"/>
        <a:defRPr sz="1754" kern="1200">
          <a:solidFill>
            <a:schemeClr val="tx1"/>
          </a:solidFill>
          <a:latin typeface="+mn-lt"/>
          <a:ea typeface="+mn-ea"/>
          <a:cs typeface="+mn-cs"/>
        </a:defRPr>
      </a:lvl7pPr>
      <a:lvl8pPr marL="3340875" indent="-222725" algn="l" defTabSz="890900" rtl="0" eaLnBrk="1" latinLnBrk="0" hangingPunct="1">
        <a:lnSpc>
          <a:spcPct val="90000"/>
        </a:lnSpc>
        <a:spcBef>
          <a:spcPts val="487"/>
        </a:spcBef>
        <a:buFont typeface="Arial" panose="020B0604020202020204" pitchFamily="34" charset="0"/>
        <a:buChar char="•"/>
        <a:defRPr sz="1754" kern="1200">
          <a:solidFill>
            <a:schemeClr val="tx1"/>
          </a:solidFill>
          <a:latin typeface="+mn-lt"/>
          <a:ea typeface="+mn-ea"/>
          <a:cs typeface="+mn-cs"/>
        </a:defRPr>
      </a:lvl8pPr>
      <a:lvl9pPr marL="3786325" indent="-222725" algn="l" defTabSz="890900" rtl="0" eaLnBrk="1" latinLnBrk="0" hangingPunct="1">
        <a:lnSpc>
          <a:spcPct val="90000"/>
        </a:lnSpc>
        <a:spcBef>
          <a:spcPts val="487"/>
        </a:spcBef>
        <a:buFont typeface="Arial" panose="020B0604020202020204" pitchFamily="34" charset="0"/>
        <a:buChar char="•"/>
        <a:defRPr sz="175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0900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1pPr>
      <a:lvl2pPr marL="445450" algn="l" defTabSz="890900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2pPr>
      <a:lvl3pPr marL="890900" algn="l" defTabSz="890900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3pPr>
      <a:lvl4pPr marL="1336350" algn="l" defTabSz="890900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4pPr>
      <a:lvl5pPr marL="1781800" algn="l" defTabSz="890900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5pPr>
      <a:lvl6pPr marL="2227250" algn="l" defTabSz="890900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6pPr>
      <a:lvl7pPr marL="2672700" algn="l" defTabSz="890900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7pPr>
      <a:lvl8pPr marL="3118150" algn="l" defTabSz="890900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8pPr>
      <a:lvl9pPr marL="3563600" algn="l" defTabSz="890900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09104" y="5048518"/>
            <a:ext cx="8262657" cy="1017430"/>
          </a:xfrm>
        </p:spPr>
        <p:txBody>
          <a:bodyPr>
            <a:normAutofit fontScale="90000"/>
          </a:bodyPr>
          <a:lstStyle/>
          <a:p>
            <a:pPr algn="ctr"/>
            <a:r>
              <a:rPr lang="kk-KZ" b="1" dirty="0" smtClean="0"/>
              <a:t> </a:t>
            </a:r>
            <a:r>
              <a:rPr lang="ru-RU" dirty="0"/>
              <a:t/>
            </a:r>
            <a:br>
              <a:rPr lang="ru-RU" dirty="0"/>
            </a:br>
            <a:r>
              <a:rPr lang="kk-KZ" b="1" dirty="0"/>
              <a:t> </a:t>
            </a:r>
            <a:r>
              <a:rPr lang="kk-KZ" b="1" dirty="0" smtClean="0"/>
              <a:t/>
            </a:r>
            <a:br>
              <a:rPr lang="kk-KZ" b="1" dirty="0" smtClean="0"/>
            </a:br>
            <a:r>
              <a:rPr lang="kk-KZ" b="1" dirty="0"/>
              <a:t/>
            </a:r>
            <a:br>
              <a:rPr lang="kk-KZ" b="1" dirty="0"/>
            </a:br>
            <a:r>
              <a:rPr lang="kk-KZ" b="1" dirty="0" smtClean="0"/>
              <a:t/>
            </a:r>
            <a:br>
              <a:rPr lang="kk-KZ" b="1" dirty="0" smtClean="0"/>
            </a:br>
            <a:r>
              <a:rPr lang="kk-KZ" sz="2700" b="1" dirty="0" smtClean="0"/>
              <a:t>Абенова Күлзада Абдрахманқызы, </a:t>
            </a:r>
            <a:r>
              <a:rPr lang="en-US" sz="2700" b="1" dirty="0" smtClean="0"/>
              <a:t>PhD</a:t>
            </a:r>
            <a:r>
              <a:rPr lang="kk-KZ" sz="2700" b="1" dirty="0" smtClean="0"/>
              <a:t>,</a:t>
            </a:r>
            <a:br>
              <a:rPr lang="kk-KZ" sz="2700" b="1" dirty="0" smtClean="0"/>
            </a:br>
            <a:r>
              <a:rPr lang="kk-KZ" sz="2700" b="1" dirty="0" smtClean="0"/>
              <a:t>Нархоз Университеті</a:t>
            </a:r>
            <a:endParaRPr lang="ru-RU" sz="27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970" y="283875"/>
            <a:ext cx="2852934" cy="127406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009104" y="850007"/>
            <a:ext cx="689835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/>
              <a:t>Әлеуметтік</a:t>
            </a:r>
            <a:r>
              <a:rPr lang="ru-RU" sz="3200" b="1" dirty="0"/>
              <a:t> </a:t>
            </a:r>
            <a:r>
              <a:rPr lang="ru-RU" sz="3200" b="1" dirty="0" err="1"/>
              <a:t>жұмыс</a:t>
            </a:r>
            <a:r>
              <a:rPr lang="ru-RU" sz="3200" b="1" dirty="0"/>
              <a:t> </a:t>
            </a:r>
            <a:r>
              <a:rPr lang="ru-RU" sz="3200" b="1" dirty="0" err="1"/>
              <a:t>мамандығының</a:t>
            </a:r>
            <a:r>
              <a:rPr lang="ru-RU" sz="3200" b="1" dirty="0"/>
              <a:t> </a:t>
            </a:r>
            <a:r>
              <a:rPr lang="ru-RU" sz="3200" b="1" dirty="0" err="1"/>
              <a:t>құндылықтары</a:t>
            </a:r>
            <a:r>
              <a:rPr lang="ru-RU" sz="3200" b="1" dirty="0"/>
              <a:t> </a:t>
            </a:r>
            <a:r>
              <a:rPr lang="ru-RU" sz="3200" b="1" dirty="0" err="1"/>
              <a:t>және</a:t>
            </a:r>
            <a:r>
              <a:rPr lang="ru-RU" sz="3200" b="1" dirty="0"/>
              <a:t> </a:t>
            </a:r>
            <a:r>
              <a:rPr lang="ru-RU" sz="3200" b="1" dirty="0" err="1"/>
              <a:t>оның</a:t>
            </a:r>
            <a:r>
              <a:rPr lang="ru-RU" sz="3200" b="1" dirty="0"/>
              <a:t> </a:t>
            </a:r>
            <a:r>
              <a:rPr lang="ru-RU" sz="3200" b="1" dirty="0" err="1" smtClean="0"/>
              <a:t>болашағы</a:t>
            </a:r>
            <a:r>
              <a:rPr lang="ru-RU" sz="3200" b="1" dirty="0" smtClean="0"/>
              <a:t> -</a:t>
            </a:r>
          </a:p>
          <a:p>
            <a:pPr algn="ctr"/>
            <a:r>
              <a:rPr lang="kk-KZ" sz="3200" b="1" dirty="0" smtClean="0"/>
              <a:t>Ценности профессии социальной работы и ее перспективы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8314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CC5E5-24C7-41B7-83A8-7F0F7DA65A4E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062" y="0"/>
            <a:ext cx="11673201" cy="6840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9183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CC5E5-24C7-41B7-83A8-7F0F7DA65A4E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396" y="0"/>
            <a:ext cx="11389867" cy="6840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8782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CC5E5-24C7-41B7-83A8-7F0F7DA65A4E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002" y="0"/>
            <a:ext cx="11454261" cy="6840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6036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CC5E5-24C7-41B7-83A8-7F0F7DA65A4E}" type="slidenum">
              <a:rPr lang="ru-RU" smtClean="0"/>
              <a:pPr/>
              <a:t>13</a:t>
            </a:fld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487" y="115911"/>
            <a:ext cx="11292751" cy="690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8755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CC5E5-24C7-41B7-83A8-7F0F7DA65A4E}" type="slidenum">
              <a:rPr lang="ru-RU" smtClean="0"/>
              <a:pPr/>
              <a:t>14</a:t>
            </a:fld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486" y="115910"/>
            <a:ext cx="11292751" cy="6724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8478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CC5E5-24C7-41B7-83A8-7F0F7DA65A4E}" type="slidenum">
              <a:rPr lang="ru-RU" smtClean="0"/>
              <a:pPr/>
              <a:t>15</a:t>
            </a:fld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851" y="115910"/>
            <a:ext cx="11449318" cy="6581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3504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309" y="277107"/>
            <a:ext cx="8208645" cy="5043312"/>
          </a:xfrm>
        </p:spPr>
        <p:txBody>
          <a:bodyPr/>
          <a:lstStyle/>
          <a:p>
            <a:pPr eaLnBrk="1" hangingPunct="1">
              <a:defRPr/>
            </a:pPr>
            <a:r>
              <a:rPr lang="ru-RU" sz="5985" b="1" dirty="0" err="1">
                <a:solidFill>
                  <a:schemeClr val="accent2">
                    <a:lumMod val="10000"/>
                  </a:schemeClr>
                </a:solidFill>
                <a:latin typeface="Times New Roman" pitchFamily="18" charset="0"/>
              </a:rPr>
              <a:t>Назарларыңызға</a:t>
            </a:r>
            <a:r>
              <a:rPr lang="ru-RU" sz="5985" b="1" dirty="0">
                <a:solidFill>
                  <a:schemeClr val="accent2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ru-RU" sz="5985" b="1" dirty="0" err="1">
                <a:solidFill>
                  <a:schemeClr val="accent2">
                    <a:lumMod val="10000"/>
                  </a:schemeClr>
                </a:solidFill>
                <a:latin typeface="Times New Roman" pitchFamily="18" charset="0"/>
              </a:rPr>
              <a:t>рахмет</a:t>
            </a:r>
            <a:r>
              <a:rPr lang="ru-RU" sz="5985" b="1" dirty="0">
                <a:solidFill>
                  <a:schemeClr val="accent2">
                    <a:lumMod val="10000"/>
                  </a:schemeClr>
                </a:solidFill>
                <a:latin typeface="Times New Roman" pitchFamily="18" charset="0"/>
              </a:rPr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143663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CC5E5-24C7-41B7-83A8-7F0F7DA65A4E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366" y="0"/>
            <a:ext cx="11492897" cy="684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332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CC5E5-24C7-41B7-83A8-7F0F7DA65A4E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31" y="0"/>
            <a:ext cx="11629624" cy="6840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1341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CC5E5-24C7-41B7-83A8-7F0F7DA65A4E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607" y="0"/>
            <a:ext cx="11518655" cy="6840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043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CC5E5-24C7-41B7-83A8-7F0F7DA65A4E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18" y="0"/>
            <a:ext cx="11269014" cy="6840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7788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CC5E5-24C7-41B7-83A8-7F0F7DA65A4E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25" y="0"/>
            <a:ext cx="11711838" cy="6866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563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CC5E5-24C7-41B7-83A8-7F0F7DA65A4E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668" y="0"/>
            <a:ext cx="11590985" cy="6840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9471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CC5E5-24C7-41B7-83A8-7F0F7DA65A4E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518" y="0"/>
            <a:ext cx="11402745" cy="6840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6117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CC5E5-24C7-41B7-83A8-7F0F7DA65A4E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10" y="0"/>
            <a:ext cx="11763353" cy="6840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32366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2">
      <a:dk1>
        <a:srgbClr val="FFFFFF"/>
      </a:dk1>
      <a:lt1>
        <a:srgbClr val="D50032"/>
      </a:lt1>
      <a:dk2>
        <a:srgbClr val="FFFFFF"/>
      </a:dk2>
      <a:lt2>
        <a:srgbClr val="D50032"/>
      </a:lt2>
      <a:accent1>
        <a:srgbClr val="D50032"/>
      </a:accent1>
      <a:accent2>
        <a:srgbClr val="F2F2F2"/>
      </a:accent2>
      <a:accent3>
        <a:srgbClr val="D8D8D8"/>
      </a:accent3>
      <a:accent4>
        <a:srgbClr val="BFBFBF"/>
      </a:accent4>
      <a:accent5>
        <a:srgbClr val="A5A5A5"/>
      </a:accent5>
      <a:accent6>
        <a:srgbClr val="7F7F7F"/>
      </a:accent6>
      <a:hlink>
        <a:srgbClr val="FFD965"/>
      </a:hlink>
      <a:folHlink>
        <a:srgbClr val="7F7F7F"/>
      </a:folHlink>
    </a:clrScheme>
    <a:fontScheme name="Другая 1">
      <a:majorFont>
        <a:latin typeface="Gotham"/>
        <a:ea typeface=""/>
        <a:cs typeface=""/>
      </a:majorFont>
      <a:minorFont>
        <a:latin typeface="Gotham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674</TotalTime>
  <Words>33</Words>
  <Application>Microsoft Office PowerPoint</Application>
  <PresentationFormat>Произвольный</PresentationFormat>
  <Paragraphs>18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Gotham</vt:lpstr>
      <vt:lpstr>Arial</vt:lpstr>
      <vt:lpstr>Times New Roman</vt:lpstr>
      <vt:lpstr>Calibri</vt:lpstr>
      <vt:lpstr>Тема Office</vt:lpstr>
      <vt:lpstr>      Абенова Күлзада Абдрахманқызы, PhD, Нархоз Университеті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Назарларыңызға рахмет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Vika</dc:creator>
  <cp:lastModifiedBy>ГУЛЗАДА</cp:lastModifiedBy>
  <cp:revision>36</cp:revision>
  <dcterms:created xsi:type="dcterms:W3CDTF">2020-05-06T14:26:17Z</dcterms:created>
  <dcterms:modified xsi:type="dcterms:W3CDTF">2021-04-15T02:02:18Z</dcterms:modified>
</cp:coreProperties>
</file>